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6"/>
  </p:notesMasterIdLst>
  <p:sldIdLst>
    <p:sldId id="1232" r:id="rId2"/>
    <p:sldId id="286" r:id="rId3"/>
    <p:sldId id="1233" r:id="rId4"/>
    <p:sldId id="1234" r:id="rId5"/>
    <p:sldId id="1235" r:id="rId6"/>
    <p:sldId id="1236" r:id="rId7"/>
    <p:sldId id="1243" r:id="rId8"/>
    <p:sldId id="1237" r:id="rId9"/>
    <p:sldId id="1238" r:id="rId10"/>
    <p:sldId id="1239" r:id="rId11"/>
    <p:sldId id="1240" r:id="rId12"/>
    <p:sldId id="1241" r:id="rId13"/>
    <p:sldId id="1242"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87"/>
    <a:srgbClr val="00A9E0"/>
    <a:srgbClr val="71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9E065-3F50-4AC9-ACAE-48FC8E9A134C}" v="56" dt="2023-11-21T19:52:1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19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8E99E065-3F50-4AC9-ACAE-48FC8E9A134C}"/>
    <pc:docChg chg="undo custSel modSld">
      <pc:chgData name="Winters, Amber" userId="389caf7d-7f00-408e-a4e9-0c8935e7778a" providerId="ADAL" clId="{8E99E065-3F50-4AC9-ACAE-48FC8E9A134C}" dt="2023-11-21T19:55:39.180" v="8576" actId="20577"/>
      <pc:docMkLst>
        <pc:docMk/>
      </pc:docMkLst>
      <pc:sldChg chg="addSp delSp modSp mod modNotesTx">
        <pc:chgData name="Winters, Amber" userId="389caf7d-7f00-408e-a4e9-0c8935e7778a" providerId="ADAL" clId="{8E99E065-3F50-4AC9-ACAE-48FC8E9A134C}" dt="2023-11-21T18:19:09.558" v="3260" actId="114"/>
        <pc:sldMkLst>
          <pc:docMk/>
          <pc:sldMk cId="2186210521" sldId="286"/>
        </pc:sldMkLst>
        <pc:spChg chg="mod">
          <ac:chgData name="Winters, Amber" userId="389caf7d-7f00-408e-a4e9-0c8935e7778a" providerId="ADAL" clId="{8E99E065-3F50-4AC9-ACAE-48FC8E9A134C}" dt="2023-11-20T20:42:33.719" v="81" actId="20577"/>
          <ac:spMkLst>
            <pc:docMk/>
            <pc:sldMk cId="2186210521" sldId="286"/>
            <ac:spMk id="2" creationId="{2594A905-5494-ED63-31C2-08C931638E9C}"/>
          </ac:spMkLst>
        </pc:spChg>
        <pc:spChg chg="mod">
          <ac:chgData name="Winters, Amber" userId="389caf7d-7f00-408e-a4e9-0c8935e7778a" providerId="ADAL" clId="{8E99E065-3F50-4AC9-ACAE-48FC8E9A134C}" dt="2023-11-20T20:42:57.654" v="83" actId="2711"/>
          <ac:spMkLst>
            <pc:docMk/>
            <pc:sldMk cId="2186210521" sldId="286"/>
            <ac:spMk id="3" creationId="{7CEEFF1B-0B0B-0DA1-E84F-9A7F1F223C99}"/>
          </ac:spMkLst>
        </pc:spChg>
        <pc:spChg chg="mod">
          <ac:chgData name="Winters, Amber" userId="389caf7d-7f00-408e-a4e9-0c8935e7778a" providerId="ADAL" clId="{8E99E065-3F50-4AC9-ACAE-48FC8E9A134C}" dt="2023-11-20T20:42:14.485" v="51" actId="255"/>
          <ac:spMkLst>
            <pc:docMk/>
            <pc:sldMk cId="2186210521" sldId="286"/>
            <ac:spMk id="11" creationId="{1CAB1D74-9A6F-7385-1C2A-024F03845F6F}"/>
          </ac:spMkLst>
        </pc:spChg>
        <pc:picChg chg="add del mod">
          <ac:chgData name="Winters, Amber" userId="389caf7d-7f00-408e-a4e9-0c8935e7778a" providerId="ADAL" clId="{8E99E065-3F50-4AC9-ACAE-48FC8E9A134C}" dt="2023-11-20T20:46:54.901" v="143" actId="478"/>
          <ac:picMkLst>
            <pc:docMk/>
            <pc:sldMk cId="2186210521" sldId="286"/>
            <ac:picMk id="5" creationId="{61A2FBC9-72FB-6145-0476-F80323A97780}"/>
          </ac:picMkLst>
        </pc:picChg>
        <pc:picChg chg="add mod ord">
          <ac:chgData name="Winters, Amber" userId="389caf7d-7f00-408e-a4e9-0c8935e7778a" providerId="ADAL" clId="{8E99E065-3F50-4AC9-ACAE-48FC8E9A134C}" dt="2023-11-20T20:49:38.222" v="190" actId="1036"/>
          <ac:picMkLst>
            <pc:docMk/>
            <pc:sldMk cId="2186210521" sldId="286"/>
            <ac:picMk id="7" creationId="{23C31C87-4181-4945-C29D-3B0A65F8232A}"/>
          </ac:picMkLst>
        </pc:picChg>
        <pc:picChg chg="del">
          <ac:chgData name="Winters, Amber" userId="389caf7d-7f00-408e-a4e9-0c8935e7778a" providerId="ADAL" clId="{8E99E065-3F50-4AC9-ACAE-48FC8E9A134C}" dt="2023-11-20T20:47:36.340" v="151" actId="478"/>
          <ac:picMkLst>
            <pc:docMk/>
            <pc:sldMk cId="2186210521" sldId="286"/>
            <ac:picMk id="14" creationId="{6A45AC62-CECB-CC6B-EA50-D4CC574116C0}"/>
          </ac:picMkLst>
        </pc:picChg>
      </pc:sldChg>
      <pc:sldChg chg="modNotesTx">
        <pc:chgData name="Winters, Amber" userId="389caf7d-7f00-408e-a4e9-0c8935e7778a" providerId="ADAL" clId="{8E99E065-3F50-4AC9-ACAE-48FC8E9A134C}" dt="2023-11-21T19:51:54.361" v="8250" actId="20577"/>
        <pc:sldMkLst>
          <pc:docMk/>
          <pc:sldMk cId="2997789302" sldId="313"/>
        </pc:sldMkLst>
      </pc:sldChg>
      <pc:sldChg chg="delSp modSp mod modNotesTx">
        <pc:chgData name="Winters, Amber" userId="389caf7d-7f00-408e-a4e9-0c8935e7778a" providerId="ADAL" clId="{8E99E065-3F50-4AC9-ACAE-48FC8E9A134C}" dt="2023-11-21T19:55:39.180" v="8576" actId="20577"/>
        <pc:sldMkLst>
          <pc:docMk/>
          <pc:sldMk cId="2426369595" sldId="1232"/>
        </pc:sldMkLst>
        <pc:spChg chg="del mod">
          <ac:chgData name="Winters, Amber" userId="389caf7d-7f00-408e-a4e9-0c8935e7778a" providerId="ADAL" clId="{8E99E065-3F50-4AC9-ACAE-48FC8E9A134C}" dt="2023-11-21T19:52:55.567" v="8376" actId="478"/>
          <ac:spMkLst>
            <pc:docMk/>
            <pc:sldMk cId="2426369595" sldId="1232"/>
            <ac:spMk id="5" creationId="{04271AC3-D8A5-49F9-889C-F75AF1A94A20}"/>
          </ac:spMkLst>
        </pc:spChg>
        <pc:spChg chg="mod">
          <ac:chgData name="Winters, Amber" userId="389caf7d-7f00-408e-a4e9-0c8935e7778a" providerId="ADAL" clId="{8E99E065-3F50-4AC9-ACAE-48FC8E9A134C}" dt="2023-11-21T19:52:12.656" v="8251"/>
          <ac:spMkLst>
            <pc:docMk/>
            <pc:sldMk cId="2426369595" sldId="1232"/>
            <ac:spMk id="9" creationId="{2C554675-0CC3-EF16-D553-89559F3E43F2}"/>
          </ac:spMkLst>
        </pc:spChg>
      </pc:sldChg>
      <pc:sldChg chg="addSp delSp modSp mod modNotesTx">
        <pc:chgData name="Winters, Amber" userId="389caf7d-7f00-408e-a4e9-0c8935e7778a" providerId="ADAL" clId="{8E99E065-3F50-4AC9-ACAE-48FC8E9A134C}" dt="2023-11-21T18:19:37.586" v="3383" actId="20577"/>
        <pc:sldMkLst>
          <pc:docMk/>
          <pc:sldMk cId="73973438" sldId="1233"/>
        </pc:sldMkLst>
        <pc:spChg chg="mod">
          <ac:chgData name="Winters, Amber" userId="389caf7d-7f00-408e-a4e9-0c8935e7778a" providerId="ADAL" clId="{8E99E065-3F50-4AC9-ACAE-48FC8E9A134C}" dt="2023-11-20T20:43:45.597" v="117"/>
          <ac:spMkLst>
            <pc:docMk/>
            <pc:sldMk cId="73973438" sldId="1233"/>
            <ac:spMk id="6" creationId="{4B17E3D1-F9D9-3184-416F-8A9530FF1217}"/>
          </ac:spMkLst>
        </pc:spChg>
        <pc:spChg chg="mod">
          <ac:chgData name="Winters, Amber" userId="389caf7d-7f00-408e-a4e9-0c8935e7778a" providerId="ADAL" clId="{8E99E065-3F50-4AC9-ACAE-48FC8E9A134C}" dt="2023-11-20T20:43:30.039" v="116" actId="20577"/>
          <ac:spMkLst>
            <pc:docMk/>
            <pc:sldMk cId="73973438" sldId="1233"/>
            <ac:spMk id="7" creationId="{A37A84F1-E6AA-946E-90EB-3A95A53DF14A}"/>
          </ac:spMkLst>
        </pc:spChg>
        <pc:grpChg chg="add mod">
          <ac:chgData name="Winters, Amber" userId="389caf7d-7f00-408e-a4e9-0c8935e7778a" providerId="ADAL" clId="{8E99E065-3F50-4AC9-ACAE-48FC8E9A134C}" dt="2023-11-20T20:43:21.527" v="85" actId="1076"/>
          <ac:grpSpMkLst>
            <pc:docMk/>
            <pc:sldMk cId="73973438" sldId="1233"/>
            <ac:grpSpMk id="4" creationId="{1FBC2323-3FA3-F086-B6A8-ADAF69E3C894}"/>
          </ac:grpSpMkLst>
        </pc:grpChg>
        <pc:grpChg chg="mod">
          <ac:chgData name="Winters, Amber" userId="389caf7d-7f00-408e-a4e9-0c8935e7778a" providerId="ADAL" clId="{8E99E065-3F50-4AC9-ACAE-48FC8E9A134C}" dt="2023-11-20T20:43:18.496" v="84"/>
          <ac:grpSpMkLst>
            <pc:docMk/>
            <pc:sldMk cId="73973438" sldId="1233"/>
            <ac:grpSpMk id="5" creationId="{073B5330-ADFA-4299-2BE8-F9E4E379E18A}"/>
          </ac:grpSpMkLst>
        </pc:grpChg>
        <pc:picChg chg="add mod ord">
          <ac:chgData name="Winters, Amber" userId="389caf7d-7f00-408e-a4e9-0c8935e7778a" providerId="ADAL" clId="{8E99E065-3F50-4AC9-ACAE-48FC8E9A134C}" dt="2023-11-20T20:49:35.379" v="183" actId="1036"/>
          <ac:picMkLst>
            <pc:docMk/>
            <pc:sldMk cId="73973438" sldId="1233"/>
            <ac:picMk id="13" creationId="{CFC39302-FD65-F920-23CD-E2BCA131A18F}"/>
          </ac:picMkLst>
        </pc:picChg>
        <pc:picChg chg="del">
          <ac:chgData name="Winters, Amber" userId="389caf7d-7f00-408e-a4e9-0c8935e7778a" providerId="ADAL" clId="{8E99E065-3F50-4AC9-ACAE-48FC8E9A134C}" dt="2023-11-20T20:48:27.252" v="159" actId="478"/>
          <ac:picMkLst>
            <pc:docMk/>
            <pc:sldMk cId="73973438" sldId="1233"/>
            <ac:picMk id="14" creationId="{6A45AC62-CECB-CC6B-EA50-D4CC574116C0}"/>
          </ac:picMkLst>
        </pc:picChg>
        <pc:cxnChg chg="mod">
          <ac:chgData name="Winters, Amber" userId="389caf7d-7f00-408e-a4e9-0c8935e7778a" providerId="ADAL" clId="{8E99E065-3F50-4AC9-ACAE-48FC8E9A134C}" dt="2023-11-20T20:43:18.496" v="84"/>
          <ac:cxnSpMkLst>
            <pc:docMk/>
            <pc:sldMk cId="73973438" sldId="1233"/>
            <ac:cxnSpMk id="10" creationId="{FD0842A5-C2EE-F2EC-45A3-26C7F75677D8}"/>
          </ac:cxnSpMkLst>
        </pc:cxnChg>
      </pc:sldChg>
      <pc:sldChg chg="addSp delSp modSp mod modNotesTx">
        <pc:chgData name="Winters, Amber" userId="389caf7d-7f00-408e-a4e9-0c8935e7778a" providerId="ADAL" clId="{8E99E065-3F50-4AC9-ACAE-48FC8E9A134C}" dt="2023-11-21T18:20:15.407" v="3545" actId="20577"/>
        <pc:sldMkLst>
          <pc:docMk/>
          <pc:sldMk cId="2059158636" sldId="1234"/>
        </pc:sldMkLst>
        <pc:spChg chg="mod">
          <ac:chgData name="Winters, Amber" userId="389caf7d-7f00-408e-a4e9-0c8935e7778a" providerId="ADAL" clId="{8E99E065-3F50-4AC9-ACAE-48FC8E9A134C}" dt="2023-11-20T20:44:25.108" v="135" actId="12"/>
          <ac:spMkLst>
            <pc:docMk/>
            <pc:sldMk cId="2059158636" sldId="1234"/>
            <ac:spMk id="16" creationId="{8323C350-534A-0BDC-316F-197A80A10AB2}"/>
          </ac:spMkLst>
        </pc:spChg>
        <pc:spChg chg="mod">
          <ac:chgData name="Winters, Amber" userId="389caf7d-7f00-408e-a4e9-0c8935e7778a" providerId="ADAL" clId="{8E99E065-3F50-4AC9-ACAE-48FC8E9A134C}" dt="2023-11-20T20:44:10.053" v="133" actId="20577"/>
          <ac:spMkLst>
            <pc:docMk/>
            <pc:sldMk cId="2059158636" sldId="1234"/>
            <ac:spMk id="17" creationId="{885EB8F7-5289-ECE8-A6F0-A960C007EB12}"/>
          </ac:spMkLst>
        </pc:spChg>
        <pc:grpChg chg="add mod">
          <ac:chgData name="Winters, Amber" userId="389caf7d-7f00-408e-a4e9-0c8935e7778a" providerId="ADAL" clId="{8E99E065-3F50-4AC9-ACAE-48FC8E9A134C}" dt="2023-11-20T20:44:05.727" v="119" actId="1076"/>
          <ac:grpSpMkLst>
            <pc:docMk/>
            <pc:sldMk cId="2059158636" sldId="1234"/>
            <ac:grpSpMk id="12" creationId="{E8164897-A780-D305-662A-DCE437B29D2B}"/>
          </ac:grpSpMkLst>
        </pc:grpChg>
        <pc:grpChg chg="mod">
          <ac:chgData name="Winters, Amber" userId="389caf7d-7f00-408e-a4e9-0c8935e7778a" providerId="ADAL" clId="{8E99E065-3F50-4AC9-ACAE-48FC8E9A134C}" dt="2023-11-20T20:44:00.541" v="118"/>
          <ac:grpSpMkLst>
            <pc:docMk/>
            <pc:sldMk cId="2059158636" sldId="1234"/>
            <ac:grpSpMk id="13" creationId="{DFE5E08B-8F24-6AB5-3CA1-F6F89CAA4955}"/>
          </ac:grpSpMkLst>
        </pc:grpChg>
        <pc:picChg chg="del">
          <ac:chgData name="Winters, Amber" userId="389caf7d-7f00-408e-a4e9-0c8935e7778a" providerId="ADAL" clId="{8E99E065-3F50-4AC9-ACAE-48FC8E9A134C}" dt="2023-11-20T20:49:24.004" v="169" actId="478"/>
          <ac:picMkLst>
            <pc:docMk/>
            <pc:sldMk cId="2059158636" sldId="1234"/>
            <ac:picMk id="14" creationId="{6A45AC62-CECB-CC6B-EA50-D4CC574116C0}"/>
          </ac:picMkLst>
        </pc:picChg>
        <pc:picChg chg="add mod ord modCrop">
          <ac:chgData name="Winters, Amber" userId="389caf7d-7f00-408e-a4e9-0c8935e7778a" providerId="ADAL" clId="{8E99E065-3F50-4AC9-ACAE-48FC8E9A134C}" dt="2023-11-20T20:49:32.251" v="176" actId="1036"/>
          <ac:picMkLst>
            <pc:docMk/>
            <pc:sldMk cId="2059158636" sldId="1234"/>
            <ac:picMk id="20" creationId="{A82EECD3-F2DF-E6DB-766D-7DB19F2BCF03}"/>
          </ac:picMkLst>
        </pc:picChg>
        <pc:cxnChg chg="mod">
          <ac:chgData name="Winters, Amber" userId="389caf7d-7f00-408e-a4e9-0c8935e7778a" providerId="ADAL" clId="{8E99E065-3F50-4AC9-ACAE-48FC8E9A134C}" dt="2023-11-20T20:44:00.541" v="118"/>
          <ac:cxnSpMkLst>
            <pc:docMk/>
            <pc:sldMk cId="2059158636" sldId="1234"/>
            <ac:cxnSpMk id="18" creationId="{0227952B-EE52-BB4C-F78F-56CBAE02C918}"/>
          </ac:cxnSpMkLst>
        </pc:cxnChg>
      </pc:sldChg>
      <pc:sldChg chg="addSp delSp modSp mod modNotesTx">
        <pc:chgData name="Winters, Amber" userId="389caf7d-7f00-408e-a4e9-0c8935e7778a" providerId="ADAL" clId="{8E99E065-3F50-4AC9-ACAE-48FC8E9A134C}" dt="2023-11-21T18:21:16.246" v="3780" actId="114"/>
        <pc:sldMkLst>
          <pc:docMk/>
          <pc:sldMk cId="184699361" sldId="1235"/>
        </pc:sldMkLst>
        <pc:spChg chg="add del">
          <ac:chgData name="Winters, Amber" userId="389caf7d-7f00-408e-a4e9-0c8935e7778a" providerId="ADAL" clId="{8E99E065-3F50-4AC9-ACAE-48FC8E9A134C}" dt="2023-11-21T14:10:16.198" v="267" actId="478"/>
          <ac:spMkLst>
            <pc:docMk/>
            <pc:sldMk cId="184699361" sldId="1235"/>
            <ac:spMk id="4" creationId="{4177F1BD-B44E-0CDB-EB44-E722E1E53A52}"/>
          </ac:spMkLst>
        </pc:spChg>
        <pc:spChg chg="add del mod">
          <ac:chgData name="Winters, Amber" userId="389caf7d-7f00-408e-a4e9-0c8935e7778a" providerId="ADAL" clId="{8E99E065-3F50-4AC9-ACAE-48FC8E9A134C}" dt="2023-11-21T14:14:44.433" v="312" actId="478"/>
          <ac:spMkLst>
            <pc:docMk/>
            <pc:sldMk cId="184699361" sldId="1235"/>
            <ac:spMk id="5" creationId="{FCDF7887-CC0B-C30D-E459-F4F35B79715B}"/>
          </ac:spMkLst>
        </pc:spChg>
        <pc:spChg chg="add mod">
          <ac:chgData name="Winters, Amber" userId="389caf7d-7f00-408e-a4e9-0c8935e7778a" providerId="ADAL" clId="{8E99E065-3F50-4AC9-ACAE-48FC8E9A134C}" dt="2023-11-21T14:26:38.100" v="471" actId="164"/>
          <ac:spMkLst>
            <pc:docMk/>
            <pc:sldMk cId="184699361" sldId="1235"/>
            <ac:spMk id="6" creationId="{E5550AD0-A5BB-EBB2-E4F4-489068E8641A}"/>
          </ac:spMkLst>
        </pc:spChg>
        <pc:spChg chg="mod">
          <ac:chgData name="Winters, Amber" userId="389caf7d-7f00-408e-a4e9-0c8935e7778a" providerId="ADAL" clId="{8E99E065-3F50-4AC9-ACAE-48FC8E9A134C}" dt="2023-11-21T14:07:58.672" v="265" actId="20577"/>
          <ac:spMkLst>
            <pc:docMk/>
            <pc:sldMk cId="184699361" sldId="1235"/>
            <ac:spMk id="11" creationId="{1CAB1D74-9A6F-7385-1C2A-024F03845F6F}"/>
          </ac:spMkLst>
        </pc:spChg>
        <pc:spChg chg="add mod ord">
          <ac:chgData name="Winters, Amber" userId="389caf7d-7f00-408e-a4e9-0c8935e7778a" providerId="ADAL" clId="{8E99E065-3F50-4AC9-ACAE-48FC8E9A134C}" dt="2023-11-21T14:24:56.568" v="464" actId="164"/>
          <ac:spMkLst>
            <pc:docMk/>
            <pc:sldMk cId="184699361" sldId="1235"/>
            <ac:spMk id="13" creationId="{BDA50EB3-CF8C-8F12-CA92-D603A601945C}"/>
          </ac:spMkLst>
        </pc:spChg>
        <pc:spChg chg="mod">
          <ac:chgData name="Winters, Amber" userId="389caf7d-7f00-408e-a4e9-0c8935e7778a" providerId="ADAL" clId="{8E99E065-3F50-4AC9-ACAE-48FC8E9A134C}" dt="2023-11-21T14:35:39.104" v="684" actId="20577"/>
          <ac:spMkLst>
            <pc:docMk/>
            <pc:sldMk cId="184699361" sldId="1235"/>
            <ac:spMk id="18" creationId="{0EB696EE-8936-ED22-7784-53419F41462E}"/>
          </ac:spMkLst>
        </pc:spChg>
        <pc:spChg chg="mod">
          <ac:chgData name="Winters, Amber" userId="389caf7d-7f00-408e-a4e9-0c8935e7778a" providerId="ADAL" clId="{8E99E065-3F50-4AC9-ACAE-48FC8E9A134C}" dt="2023-11-21T14:32:41.513" v="476" actId="207"/>
          <ac:spMkLst>
            <pc:docMk/>
            <pc:sldMk cId="184699361" sldId="1235"/>
            <ac:spMk id="20" creationId="{0BCA4521-CBC9-5986-2E5F-EFBA39CB5188}"/>
          </ac:spMkLst>
        </pc:spChg>
        <pc:spChg chg="mod">
          <ac:chgData name="Winters, Amber" userId="389caf7d-7f00-408e-a4e9-0c8935e7778a" providerId="ADAL" clId="{8E99E065-3F50-4AC9-ACAE-48FC8E9A134C}" dt="2023-11-21T14:38:23.825" v="851" actId="20577"/>
          <ac:spMkLst>
            <pc:docMk/>
            <pc:sldMk cId="184699361" sldId="1235"/>
            <ac:spMk id="23" creationId="{E0C968BC-43C6-8031-5808-F489EFF11CAC}"/>
          </ac:spMkLst>
        </pc:spChg>
        <pc:spChg chg="mod">
          <ac:chgData name="Winters, Amber" userId="389caf7d-7f00-408e-a4e9-0c8935e7778a" providerId="ADAL" clId="{8E99E065-3F50-4AC9-ACAE-48FC8E9A134C}" dt="2023-11-21T14:36:16.192" v="687" actId="207"/>
          <ac:spMkLst>
            <pc:docMk/>
            <pc:sldMk cId="184699361" sldId="1235"/>
            <ac:spMk id="25" creationId="{4B542DE4-70CC-8318-C720-F3707FD30491}"/>
          </ac:spMkLst>
        </pc:spChg>
        <pc:grpChg chg="add mod">
          <ac:chgData name="Winters, Amber" userId="389caf7d-7f00-408e-a4e9-0c8935e7778a" providerId="ADAL" clId="{8E99E065-3F50-4AC9-ACAE-48FC8E9A134C}" dt="2023-11-21T14:26:38.100" v="471" actId="164"/>
          <ac:grpSpMkLst>
            <pc:docMk/>
            <pc:sldMk cId="184699361" sldId="1235"/>
            <ac:grpSpMk id="14" creationId="{32D4EADC-F437-74D4-990E-761FD144819B}"/>
          </ac:grpSpMkLst>
        </pc:grpChg>
        <pc:grpChg chg="del">
          <ac:chgData name="Winters, Amber" userId="389caf7d-7f00-408e-a4e9-0c8935e7778a" providerId="ADAL" clId="{8E99E065-3F50-4AC9-ACAE-48FC8E9A134C}" dt="2023-11-21T14:07:32.661" v="192" actId="478"/>
          <ac:grpSpMkLst>
            <pc:docMk/>
            <pc:sldMk cId="184699361" sldId="1235"/>
            <ac:grpSpMk id="15" creationId="{BD850FD8-37F8-EB09-7AD1-55B26B333E7B}"/>
          </ac:grpSpMkLst>
        </pc:grpChg>
        <pc:grpChg chg="add mod">
          <ac:chgData name="Winters, Amber" userId="389caf7d-7f00-408e-a4e9-0c8935e7778a" providerId="ADAL" clId="{8E99E065-3F50-4AC9-ACAE-48FC8E9A134C}" dt="2023-11-21T14:38:50.830" v="855" actId="1076"/>
          <ac:grpSpMkLst>
            <pc:docMk/>
            <pc:sldMk cId="184699361" sldId="1235"/>
            <ac:grpSpMk id="16" creationId="{B9480786-8319-AD8B-0EF7-DFF1794DD0C6}"/>
          </ac:grpSpMkLst>
        </pc:grpChg>
        <pc:grpChg chg="add mod">
          <ac:chgData name="Winters, Amber" userId="389caf7d-7f00-408e-a4e9-0c8935e7778a" providerId="ADAL" clId="{8E99E065-3F50-4AC9-ACAE-48FC8E9A134C}" dt="2023-11-21T14:33:31.583" v="486" actId="164"/>
          <ac:grpSpMkLst>
            <pc:docMk/>
            <pc:sldMk cId="184699361" sldId="1235"/>
            <ac:grpSpMk id="17" creationId="{5F44A2CE-2CBC-F0B9-C3D2-133FC5522772}"/>
          </ac:grpSpMkLst>
        </pc:grpChg>
        <pc:grpChg chg="del mod">
          <ac:chgData name="Winters, Amber" userId="389caf7d-7f00-408e-a4e9-0c8935e7778a" providerId="ADAL" clId="{8E99E065-3F50-4AC9-ACAE-48FC8E9A134C}" dt="2023-11-21T14:32:45.457" v="477" actId="478"/>
          <ac:grpSpMkLst>
            <pc:docMk/>
            <pc:sldMk cId="184699361" sldId="1235"/>
            <ac:grpSpMk id="19" creationId="{7F7F6B06-5218-CCB5-119E-5F78AD668548}"/>
          </ac:grpSpMkLst>
        </pc:grpChg>
        <pc:grpChg chg="add mod">
          <ac:chgData name="Winters, Amber" userId="389caf7d-7f00-408e-a4e9-0c8935e7778a" providerId="ADAL" clId="{8E99E065-3F50-4AC9-ACAE-48FC8E9A134C}" dt="2023-11-21T14:37:53.125" v="725" actId="164"/>
          <ac:grpSpMkLst>
            <pc:docMk/>
            <pc:sldMk cId="184699361" sldId="1235"/>
            <ac:grpSpMk id="22" creationId="{9E1F8538-3E6B-F0D6-8C38-10FFD5F64039}"/>
          </ac:grpSpMkLst>
        </pc:grpChg>
        <pc:grpChg chg="del mod">
          <ac:chgData name="Winters, Amber" userId="389caf7d-7f00-408e-a4e9-0c8935e7778a" providerId="ADAL" clId="{8E99E065-3F50-4AC9-ACAE-48FC8E9A134C}" dt="2023-11-21T14:36:21.512" v="688" actId="478"/>
          <ac:grpSpMkLst>
            <pc:docMk/>
            <pc:sldMk cId="184699361" sldId="1235"/>
            <ac:grpSpMk id="24" creationId="{53967FCF-CD92-CC93-2D28-28CE9A05306A}"/>
          </ac:grpSpMkLst>
        </pc:grpChg>
        <pc:grpChg chg="add mod">
          <ac:chgData name="Winters, Amber" userId="389caf7d-7f00-408e-a4e9-0c8935e7778a" providerId="ADAL" clId="{8E99E065-3F50-4AC9-ACAE-48FC8E9A134C}" dt="2023-11-21T15:02:55.211" v="856" actId="1076"/>
          <ac:grpSpMkLst>
            <pc:docMk/>
            <pc:sldMk cId="184699361" sldId="1235"/>
            <ac:grpSpMk id="29" creationId="{46528165-776F-40C3-E927-D1BE0B7F3B73}"/>
          </ac:grpSpMkLst>
        </pc:grpChg>
        <pc:grpChg chg="add mod">
          <ac:chgData name="Winters, Amber" userId="389caf7d-7f00-408e-a4e9-0c8935e7778a" providerId="ADAL" clId="{8E99E065-3F50-4AC9-ACAE-48FC8E9A134C}" dt="2023-11-21T14:38:38.736" v="854" actId="1076"/>
          <ac:grpSpMkLst>
            <pc:docMk/>
            <pc:sldMk cId="184699361" sldId="1235"/>
            <ac:grpSpMk id="32" creationId="{DE61EC59-1C8F-A985-23DC-852CE97BE46C}"/>
          </ac:grpSpMkLst>
        </pc:grpChg>
        <pc:picChg chg="del">
          <ac:chgData name="Winters, Amber" userId="389caf7d-7f00-408e-a4e9-0c8935e7778a" providerId="ADAL" clId="{8E99E065-3F50-4AC9-ACAE-48FC8E9A134C}" dt="2023-11-21T14:07:31.544" v="191" actId="478"/>
          <ac:picMkLst>
            <pc:docMk/>
            <pc:sldMk cId="184699361" sldId="1235"/>
            <ac:picMk id="7" creationId="{23C31C87-4181-4945-C29D-3B0A65F8232A}"/>
          </ac:picMkLst>
        </pc:picChg>
        <pc:picChg chg="add mod">
          <ac:chgData name="Winters, Amber" userId="389caf7d-7f00-408e-a4e9-0c8935e7778a" providerId="ADAL" clId="{8E99E065-3F50-4AC9-ACAE-48FC8E9A134C}" dt="2023-11-21T14:24:56.568" v="464" actId="164"/>
          <ac:picMkLst>
            <pc:docMk/>
            <pc:sldMk cId="184699361" sldId="1235"/>
            <ac:picMk id="12" creationId="{179CD06A-0A38-991D-C445-C76FCACDC21B}"/>
          </ac:picMkLst>
        </pc:picChg>
        <pc:picChg chg="del mod">
          <ac:chgData name="Winters, Amber" userId="389caf7d-7f00-408e-a4e9-0c8935e7778a" providerId="ADAL" clId="{8E99E065-3F50-4AC9-ACAE-48FC8E9A134C}" dt="2023-11-21T14:32:45.457" v="477" actId="478"/>
          <ac:picMkLst>
            <pc:docMk/>
            <pc:sldMk cId="184699361" sldId="1235"/>
            <ac:picMk id="21" creationId="{F705564E-E7AE-2865-522C-7DE173AF6122}"/>
          </ac:picMkLst>
        </pc:picChg>
        <pc:picChg chg="del mod">
          <ac:chgData name="Winters, Amber" userId="389caf7d-7f00-408e-a4e9-0c8935e7778a" providerId="ADAL" clId="{8E99E065-3F50-4AC9-ACAE-48FC8E9A134C}" dt="2023-11-21T14:36:21.512" v="688" actId="478"/>
          <ac:picMkLst>
            <pc:docMk/>
            <pc:sldMk cId="184699361" sldId="1235"/>
            <ac:picMk id="26" creationId="{262825A5-8230-4B52-FDC5-F084DC3F1B44}"/>
          </ac:picMkLst>
        </pc:picChg>
        <pc:picChg chg="add mod">
          <ac:chgData name="Winters, Amber" userId="389caf7d-7f00-408e-a4e9-0c8935e7778a" providerId="ADAL" clId="{8E99E065-3F50-4AC9-ACAE-48FC8E9A134C}" dt="2023-11-21T14:33:31.583" v="486" actId="164"/>
          <ac:picMkLst>
            <pc:docMk/>
            <pc:sldMk cId="184699361" sldId="1235"/>
            <ac:picMk id="28" creationId="{10B66344-836F-FC70-E749-CE2CAEE9BD60}"/>
          </ac:picMkLst>
        </pc:picChg>
        <pc:picChg chg="add mod">
          <ac:chgData name="Winters, Amber" userId="389caf7d-7f00-408e-a4e9-0c8935e7778a" providerId="ADAL" clId="{8E99E065-3F50-4AC9-ACAE-48FC8E9A134C}" dt="2023-11-21T14:37:53.125" v="725" actId="164"/>
          <ac:picMkLst>
            <pc:docMk/>
            <pc:sldMk cId="184699361" sldId="1235"/>
            <ac:picMk id="31" creationId="{3AD3ACAA-A29A-FDA8-027E-29B813079411}"/>
          </ac:picMkLst>
        </pc:picChg>
        <pc:cxnChg chg="add mod ord">
          <ac:chgData name="Winters, Amber" userId="389caf7d-7f00-408e-a4e9-0c8935e7778a" providerId="ADAL" clId="{8E99E065-3F50-4AC9-ACAE-48FC8E9A134C}" dt="2023-11-21T15:14:19.400" v="863" actId="208"/>
          <ac:cxnSpMkLst>
            <pc:docMk/>
            <pc:sldMk cId="184699361" sldId="1235"/>
            <ac:cxnSpMk id="34" creationId="{FCAE0AD8-65A5-DC09-DDE6-B2BFE4282CBD}"/>
          </ac:cxnSpMkLst>
        </pc:cxnChg>
      </pc:sldChg>
      <pc:sldChg chg="addSp delSp modSp mod modNotesTx">
        <pc:chgData name="Winters, Amber" userId="389caf7d-7f00-408e-a4e9-0c8935e7778a" providerId="ADAL" clId="{8E99E065-3F50-4AC9-ACAE-48FC8E9A134C}" dt="2023-11-21T19:54:41.626" v="8377" actId="114"/>
        <pc:sldMkLst>
          <pc:docMk/>
          <pc:sldMk cId="111811645" sldId="1236"/>
        </pc:sldMkLst>
        <pc:spChg chg="add mod">
          <ac:chgData name="Winters, Amber" userId="389caf7d-7f00-408e-a4e9-0c8935e7778a" providerId="ADAL" clId="{8E99E065-3F50-4AC9-ACAE-48FC8E9A134C}" dt="2023-11-21T15:30:37.920" v="1172" actId="1076"/>
          <ac:spMkLst>
            <pc:docMk/>
            <pc:sldMk cId="111811645" sldId="1236"/>
            <ac:spMk id="7" creationId="{C8C503E1-359A-5F9E-AEA9-FCBFE0B088D1}"/>
          </ac:spMkLst>
        </pc:spChg>
        <pc:spChg chg="add mod">
          <ac:chgData name="Winters, Amber" userId="389caf7d-7f00-408e-a4e9-0c8935e7778a" providerId="ADAL" clId="{8E99E065-3F50-4AC9-ACAE-48FC8E9A134C}" dt="2023-11-21T15:30:33.351" v="1171" actId="20577"/>
          <ac:spMkLst>
            <pc:docMk/>
            <pc:sldMk cId="111811645" sldId="1236"/>
            <ac:spMk id="8" creationId="{D4F9060A-AB02-12B4-F838-3720BB4A5798}"/>
          </ac:spMkLst>
        </pc:spChg>
        <pc:spChg chg="mod">
          <ac:chgData name="Winters, Amber" userId="389caf7d-7f00-408e-a4e9-0c8935e7778a" providerId="ADAL" clId="{8E99E065-3F50-4AC9-ACAE-48FC8E9A134C}" dt="2023-11-21T15:14:57.124" v="884" actId="20577"/>
          <ac:spMkLst>
            <pc:docMk/>
            <pc:sldMk cId="111811645" sldId="1236"/>
            <ac:spMk id="11" creationId="{1CAB1D74-9A6F-7385-1C2A-024F03845F6F}"/>
          </ac:spMkLst>
        </pc:spChg>
        <pc:grpChg chg="del">
          <ac:chgData name="Winters, Amber" userId="389caf7d-7f00-408e-a4e9-0c8935e7778a" providerId="ADAL" clId="{8E99E065-3F50-4AC9-ACAE-48FC8E9A134C}" dt="2023-11-21T15:14:44.911" v="864" actId="478"/>
          <ac:grpSpMkLst>
            <pc:docMk/>
            <pc:sldMk cId="111811645" sldId="1236"/>
            <ac:grpSpMk id="16" creationId="{B9480786-8319-AD8B-0EF7-DFF1794DD0C6}"/>
          </ac:grpSpMkLst>
        </pc:grpChg>
        <pc:grpChg chg="del">
          <ac:chgData name="Winters, Amber" userId="389caf7d-7f00-408e-a4e9-0c8935e7778a" providerId="ADAL" clId="{8E99E065-3F50-4AC9-ACAE-48FC8E9A134C}" dt="2023-11-21T15:14:45.639" v="865" actId="478"/>
          <ac:grpSpMkLst>
            <pc:docMk/>
            <pc:sldMk cId="111811645" sldId="1236"/>
            <ac:grpSpMk id="29" creationId="{46528165-776F-40C3-E927-D1BE0B7F3B73}"/>
          </ac:grpSpMkLst>
        </pc:grpChg>
        <pc:grpChg chg="del">
          <ac:chgData name="Winters, Amber" userId="389caf7d-7f00-408e-a4e9-0c8935e7778a" providerId="ADAL" clId="{8E99E065-3F50-4AC9-ACAE-48FC8E9A134C}" dt="2023-11-21T15:14:46.543" v="866" actId="478"/>
          <ac:grpSpMkLst>
            <pc:docMk/>
            <pc:sldMk cId="111811645" sldId="1236"/>
            <ac:grpSpMk id="32" creationId="{DE61EC59-1C8F-A985-23DC-852CE97BE46C}"/>
          </ac:grpSpMkLst>
        </pc:grpChg>
        <pc:picChg chg="add mod">
          <ac:chgData name="Winters, Amber" userId="389caf7d-7f00-408e-a4e9-0c8935e7778a" providerId="ADAL" clId="{8E99E065-3F50-4AC9-ACAE-48FC8E9A134C}" dt="2023-11-21T15:29:20.760" v="1050" actId="1076"/>
          <ac:picMkLst>
            <pc:docMk/>
            <pc:sldMk cId="111811645" sldId="1236"/>
            <ac:picMk id="3" creationId="{D54B834F-5D2F-E6DC-BA6A-4B21F97F7349}"/>
          </ac:picMkLst>
        </pc:picChg>
        <pc:picChg chg="add mod">
          <ac:chgData name="Winters, Amber" userId="389caf7d-7f00-408e-a4e9-0c8935e7778a" providerId="ADAL" clId="{8E99E065-3F50-4AC9-ACAE-48FC8E9A134C}" dt="2023-11-21T15:29:51.547" v="1057" actId="1076"/>
          <ac:picMkLst>
            <pc:docMk/>
            <pc:sldMk cId="111811645" sldId="1236"/>
            <ac:picMk id="5" creationId="{9B4B8A0B-0BE2-32C4-C035-4FD433B9E1BF}"/>
          </ac:picMkLst>
        </pc:picChg>
        <pc:cxnChg chg="del">
          <ac:chgData name="Winters, Amber" userId="389caf7d-7f00-408e-a4e9-0c8935e7778a" providerId="ADAL" clId="{8E99E065-3F50-4AC9-ACAE-48FC8E9A134C}" dt="2023-11-21T15:14:47.430" v="867" actId="478"/>
          <ac:cxnSpMkLst>
            <pc:docMk/>
            <pc:sldMk cId="111811645" sldId="1236"/>
            <ac:cxnSpMk id="34" creationId="{FCAE0AD8-65A5-DC09-DDE6-B2BFE4282CBD}"/>
          </ac:cxnSpMkLst>
        </pc:cxnChg>
      </pc:sldChg>
      <pc:sldChg chg="addSp delSp modSp mod modNotesTx">
        <pc:chgData name="Winters, Amber" userId="389caf7d-7f00-408e-a4e9-0c8935e7778a" providerId="ADAL" clId="{8E99E065-3F50-4AC9-ACAE-48FC8E9A134C}" dt="2023-11-21T19:41:25.419" v="6080" actId="20577"/>
        <pc:sldMkLst>
          <pc:docMk/>
          <pc:sldMk cId="1243359429" sldId="1237"/>
        </pc:sldMkLst>
        <pc:spChg chg="add mod">
          <ac:chgData name="Winters, Amber" userId="389caf7d-7f00-408e-a4e9-0c8935e7778a" providerId="ADAL" clId="{8E99E065-3F50-4AC9-ACAE-48FC8E9A134C}" dt="2023-11-21T15:43:23.031" v="1383" actId="164"/>
          <ac:spMkLst>
            <pc:docMk/>
            <pc:sldMk cId="1243359429" sldId="1237"/>
            <ac:spMk id="6" creationId="{261E9B41-6C57-3121-225E-9B199083342D}"/>
          </ac:spMkLst>
        </pc:spChg>
        <pc:spChg chg="del">
          <ac:chgData name="Winters, Amber" userId="389caf7d-7f00-408e-a4e9-0c8935e7778a" providerId="ADAL" clId="{8E99E065-3F50-4AC9-ACAE-48FC8E9A134C}" dt="2023-11-21T15:31:27.492" v="1219" actId="478"/>
          <ac:spMkLst>
            <pc:docMk/>
            <pc:sldMk cId="1243359429" sldId="1237"/>
            <ac:spMk id="7" creationId="{C8C503E1-359A-5F9E-AEA9-FCBFE0B088D1}"/>
          </ac:spMkLst>
        </pc:spChg>
        <pc:spChg chg="del">
          <ac:chgData name="Winters, Amber" userId="389caf7d-7f00-408e-a4e9-0c8935e7778a" providerId="ADAL" clId="{8E99E065-3F50-4AC9-ACAE-48FC8E9A134C}" dt="2023-11-21T15:31:28.541" v="1220" actId="478"/>
          <ac:spMkLst>
            <pc:docMk/>
            <pc:sldMk cId="1243359429" sldId="1237"/>
            <ac:spMk id="8" creationId="{D4F9060A-AB02-12B4-F838-3720BB4A5798}"/>
          </ac:spMkLst>
        </pc:spChg>
        <pc:spChg chg="add mod">
          <ac:chgData name="Winters, Amber" userId="389caf7d-7f00-408e-a4e9-0c8935e7778a" providerId="ADAL" clId="{8E99E065-3F50-4AC9-ACAE-48FC8E9A134C}" dt="2023-11-21T15:43:40.631" v="1385" actId="1076"/>
          <ac:spMkLst>
            <pc:docMk/>
            <pc:sldMk cId="1243359429" sldId="1237"/>
            <ac:spMk id="9" creationId="{EAF2648B-0D98-90DA-879E-10C0917659CE}"/>
          </ac:spMkLst>
        </pc:spChg>
        <pc:spChg chg="mod">
          <ac:chgData name="Winters, Amber" userId="389caf7d-7f00-408e-a4e9-0c8935e7778a" providerId="ADAL" clId="{8E99E065-3F50-4AC9-ACAE-48FC8E9A134C}" dt="2023-11-21T15:49:12.225" v="1808" actId="20577"/>
          <ac:spMkLst>
            <pc:docMk/>
            <pc:sldMk cId="1243359429" sldId="1237"/>
            <ac:spMk id="11" creationId="{1CAB1D74-9A6F-7385-1C2A-024F03845F6F}"/>
          </ac:spMkLst>
        </pc:spChg>
        <pc:spChg chg="add mod">
          <ac:chgData name="Winters, Amber" userId="389caf7d-7f00-408e-a4e9-0c8935e7778a" providerId="ADAL" clId="{8E99E065-3F50-4AC9-ACAE-48FC8E9A134C}" dt="2023-11-21T15:45:30.521" v="1471" actId="1038"/>
          <ac:spMkLst>
            <pc:docMk/>
            <pc:sldMk cId="1243359429" sldId="1237"/>
            <ac:spMk id="15" creationId="{9898BE31-5DFD-1251-490C-D3CD364E0906}"/>
          </ac:spMkLst>
        </pc:spChg>
        <pc:spChg chg="del mod topLvl">
          <ac:chgData name="Winters, Amber" userId="389caf7d-7f00-408e-a4e9-0c8935e7778a" providerId="ADAL" clId="{8E99E065-3F50-4AC9-ACAE-48FC8E9A134C}" dt="2023-11-21T15:44:32.003" v="1394" actId="478"/>
          <ac:spMkLst>
            <pc:docMk/>
            <pc:sldMk cId="1243359429" sldId="1237"/>
            <ac:spMk id="17" creationId="{26C5DBDE-442D-0D2B-F9D5-1DBF17D03A8C}"/>
          </ac:spMkLst>
        </pc:spChg>
        <pc:spChg chg="mod topLvl">
          <ac:chgData name="Winters, Amber" userId="389caf7d-7f00-408e-a4e9-0c8935e7778a" providerId="ADAL" clId="{8E99E065-3F50-4AC9-ACAE-48FC8E9A134C}" dt="2023-11-21T15:45:21.103" v="1462" actId="164"/>
          <ac:spMkLst>
            <pc:docMk/>
            <pc:sldMk cId="1243359429" sldId="1237"/>
            <ac:spMk id="18" creationId="{1B7963B5-92A6-791D-4344-0012BABF65B0}"/>
          </ac:spMkLst>
        </pc:spChg>
        <pc:spChg chg="mod">
          <ac:chgData name="Winters, Amber" userId="389caf7d-7f00-408e-a4e9-0c8935e7778a" providerId="ADAL" clId="{8E99E065-3F50-4AC9-ACAE-48FC8E9A134C}" dt="2023-11-21T15:45:59.961" v="1480" actId="14100"/>
          <ac:spMkLst>
            <pc:docMk/>
            <pc:sldMk cId="1243359429" sldId="1237"/>
            <ac:spMk id="28" creationId="{EA3C422A-17B0-EA77-0F74-582FBB6D3474}"/>
          </ac:spMkLst>
        </pc:spChg>
        <pc:spChg chg="mod">
          <ac:chgData name="Winters, Amber" userId="389caf7d-7f00-408e-a4e9-0c8935e7778a" providerId="ADAL" clId="{8E99E065-3F50-4AC9-ACAE-48FC8E9A134C}" dt="2023-11-21T19:39:05.951" v="5438" actId="1076"/>
          <ac:spMkLst>
            <pc:docMk/>
            <pc:sldMk cId="1243359429" sldId="1237"/>
            <ac:spMk id="29" creationId="{160F4F0E-13EC-DE04-8E0A-4E6EA3791D6C}"/>
          </ac:spMkLst>
        </pc:spChg>
        <pc:spChg chg="mod">
          <ac:chgData name="Winters, Amber" userId="389caf7d-7f00-408e-a4e9-0c8935e7778a" providerId="ADAL" clId="{8E99E065-3F50-4AC9-ACAE-48FC8E9A134C}" dt="2023-11-21T15:47:06.129" v="1568" actId="14100"/>
          <ac:spMkLst>
            <pc:docMk/>
            <pc:sldMk cId="1243359429" sldId="1237"/>
            <ac:spMk id="33" creationId="{6DBA130D-48CD-B08C-8747-333B73BBD823}"/>
          </ac:spMkLst>
        </pc:spChg>
        <pc:spChg chg="mod">
          <ac:chgData name="Winters, Amber" userId="389caf7d-7f00-408e-a4e9-0c8935e7778a" providerId="ADAL" clId="{8E99E065-3F50-4AC9-ACAE-48FC8E9A134C}" dt="2023-11-21T15:47:58.036" v="1712" actId="1076"/>
          <ac:spMkLst>
            <pc:docMk/>
            <pc:sldMk cId="1243359429" sldId="1237"/>
            <ac:spMk id="34" creationId="{BD0D9CE7-D91E-D3DB-5BEF-68A30A2D3C35}"/>
          </ac:spMkLst>
        </pc:spChg>
        <pc:spChg chg="mod">
          <ac:chgData name="Winters, Amber" userId="389caf7d-7f00-408e-a4e9-0c8935e7778a" providerId="ADAL" clId="{8E99E065-3F50-4AC9-ACAE-48FC8E9A134C}" dt="2023-11-21T15:48:30.695" v="1718" actId="14100"/>
          <ac:spMkLst>
            <pc:docMk/>
            <pc:sldMk cId="1243359429" sldId="1237"/>
            <ac:spMk id="40" creationId="{5CBB9CF1-DB53-A143-CC56-7A12A75D2E8B}"/>
          </ac:spMkLst>
        </pc:spChg>
        <pc:spChg chg="mod">
          <ac:chgData name="Winters, Amber" userId="389caf7d-7f00-408e-a4e9-0c8935e7778a" providerId="ADAL" clId="{8E99E065-3F50-4AC9-ACAE-48FC8E9A134C}" dt="2023-11-21T15:48:57.994" v="1801" actId="20577"/>
          <ac:spMkLst>
            <pc:docMk/>
            <pc:sldMk cId="1243359429" sldId="1237"/>
            <ac:spMk id="41" creationId="{B09D8E9B-81D7-BF63-90B8-4EBA02F0D500}"/>
          </ac:spMkLst>
        </pc:spChg>
        <pc:grpChg chg="add del mod">
          <ac:chgData name="Winters, Amber" userId="389caf7d-7f00-408e-a4e9-0c8935e7778a" providerId="ADAL" clId="{8E99E065-3F50-4AC9-ACAE-48FC8E9A134C}" dt="2023-11-21T19:38:55.281" v="5436" actId="478"/>
          <ac:grpSpMkLst>
            <pc:docMk/>
            <pc:sldMk cId="1243359429" sldId="1237"/>
            <ac:grpSpMk id="13" creationId="{EA673822-A51F-3079-5562-6010B3DB0779}"/>
          </ac:grpSpMkLst>
        </pc:grpChg>
        <pc:grpChg chg="add del mod">
          <ac:chgData name="Winters, Amber" userId="389caf7d-7f00-408e-a4e9-0c8935e7778a" providerId="ADAL" clId="{8E99E065-3F50-4AC9-ACAE-48FC8E9A134C}" dt="2023-11-21T15:44:32.003" v="1394" actId="478"/>
          <ac:grpSpMkLst>
            <pc:docMk/>
            <pc:sldMk cId="1243359429" sldId="1237"/>
            <ac:grpSpMk id="16" creationId="{E90D365F-1816-7B5C-423A-F660842C1891}"/>
          </ac:grpSpMkLst>
        </pc:grpChg>
        <pc:grpChg chg="add del mod">
          <ac:chgData name="Winters, Amber" userId="389caf7d-7f00-408e-a4e9-0c8935e7778a" providerId="ADAL" clId="{8E99E065-3F50-4AC9-ACAE-48FC8E9A134C}" dt="2023-11-21T19:38:57.283" v="5437" actId="478"/>
          <ac:grpSpMkLst>
            <pc:docMk/>
            <pc:sldMk cId="1243359429" sldId="1237"/>
            <ac:grpSpMk id="24" creationId="{A0F5BADE-8072-3434-2A4D-2E137CE42696}"/>
          </ac:grpSpMkLst>
        </pc:grpChg>
        <pc:grpChg chg="add mod">
          <ac:chgData name="Winters, Amber" userId="389caf7d-7f00-408e-a4e9-0c8935e7778a" providerId="ADAL" clId="{8E99E065-3F50-4AC9-ACAE-48FC8E9A134C}" dt="2023-11-21T15:46:06.406" v="1482" actId="1076"/>
          <ac:grpSpMkLst>
            <pc:docMk/>
            <pc:sldMk cId="1243359429" sldId="1237"/>
            <ac:grpSpMk id="27" creationId="{B81DCC91-5EF3-8566-F87B-9CC3470F63AC}"/>
          </ac:grpSpMkLst>
        </pc:grpChg>
        <pc:grpChg chg="add mod">
          <ac:chgData name="Winters, Amber" userId="389caf7d-7f00-408e-a4e9-0c8935e7778a" providerId="ADAL" clId="{8E99E065-3F50-4AC9-ACAE-48FC8E9A134C}" dt="2023-11-21T15:46:48.627" v="1562" actId="1076"/>
          <ac:grpSpMkLst>
            <pc:docMk/>
            <pc:sldMk cId="1243359429" sldId="1237"/>
            <ac:grpSpMk id="32" creationId="{856473EA-5912-B1B4-DF5C-BC205F86C15D}"/>
          </ac:grpSpMkLst>
        </pc:grpChg>
        <pc:grpChg chg="add mod">
          <ac:chgData name="Winters, Amber" userId="389caf7d-7f00-408e-a4e9-0c8935e7778a" providerId="ADAL" clId="{8E99E065-3F50-4AC9-ACAE-48FC8E9A134C}" dt="2023-11-21T15:48:21.606" v="1715" actId="1076"/>
          <ac:grpSpMkLst>
            <pc:docMk/>
            <pc:sldMk cId="1243359429" sldId="1237"/>
            <ac:grpSpMk id="39" creationId="{80144F14-4243-99E5-0E21-60BA1F8E3D25}"/>
          </ac:grpSpMkLst>
        </pc:grpChg>
        <pc:picChg chg="del">
          <ac:chgData name="Winters, Amber" userId="389caf7d-7f00-408e-a4e9-0c8935e7778a" providerId="ADAL" clId="{8E99E065-3F50-4AC9-ACAE-48FC8E9A134C}" dt="2023-11-21T15:31:25.476" v="1217" actId="478"/>
          <ac:picMkLst>
            <pc:docMk/>
            <pc:sldMk cId="1243359429" sldId="1237"/>
            <ac:picMk id="3" creationId="{D54B834F-5D2F-E6DC-BA6A-4B21F97F7349}"/>
          </ac:picMkLst>
        </pc:picChg>
        <pc:picChg chg="add mod">
          <ac:chgData name="Winters, Amber" userId="389caf7d-7f00-408e-a4e9-0c8935e7778a" providerId="ADAL" clId="{8E99E065-3F50-4AC9-ACAE-48FC8E9A134C}" dt="2023-11-21T15:42:15.535" v="1314" actId="14100"/>
          <ac:picMkLst>
            <pc:docMk/>
            <pc:sldMk cId="1243359429" sldId="1237"/>
            <ac:picMk id="4" creationId="{6EE29B1A-D7AD-B9AD-876E-E9C30608AFE4}"/>
          </ac:picMkLst>
        </pc:picChg>
        <pc:picChg chg="del">
          <ac:chgData name="Winters, Amber" userId="389caf7d-7f00-408e-a4e9-0c8935e7778a" providerId="ADAL" clId="{8E99E065-3F50-4AC9-ACAE-48FC8E9A134C}" dt="2023-11-21T15:31:25.925" v="1218" actId="478"/>
          <ac:picMkLst>
            <pc:docMk/>
            <pc:sldMk cId="1243359429" sldId="1237"/>
            <ac:picMk id="5" creationId="{9B4B8A0B-0BE2-32C4-C035-4FD433B9E1BF}"/>
          </ac:picMkLst>
        </pc:picChg>
        <pc:cxnChg chg="add mod">
          <ac:chgData name="Winters, Amber" userId="389caf7d-7f00-408e-a4e9-0c8935e7778a" providerId="ADAL" clId="{8E99E065-3F50-4AC9-ACAE-48FC8E9A134C}" dt="2023-11-21T19:38:55.281" v="5436" actId="478"/>
          <ac:cxnSpMkLst>
            <pc:docMk/>
            <pc:sldMk cId="1243359429" sldId="1237"/>
            <ac:cxnSpMk id="12" creationId="{B48F369A-BC06-DED4-3079-3B74AF242D7E}"/>
          </ac:cxnSpMkLst>
        </pc:cxnChg>
        <pc:cxnChg chg="del mod">
          <ac:chgData name="Winters, Amber" userId="389caf7d-7f00-408e-a4e9-0c8935e7778a" providerId="ADAL" clId="{8E99E065-3F50-4AC9-ACAE-48FC8E9A134C}" dt="2023-11-21T15:44:29.634" v="1393" actId="478"/>
          <ac:cxnSpMkLst>
            <pc:docMk/>
            <pc:sldMk cId="1243359429" sldId="1237"/>
            <ac:cxnSpMk id="19" creationId="{69D66198-76D4-1288-C47D-3A6924BEA3C8}"/>
          </ac:cxnSpMkLst>
        </pc:cxnChg>
        <pc:cxnChg chg="add mod">
          <ac:chgData name="Winters, Amber" userId="389caf7d-7f00-408e-a4e9-0c8935e7778a" providerId="ADAL" clId="{8E99E065-3F50-4AC9-ACAE-48FC8E9A134C}" dt="2023-11-21T15:45:33.117" v="1472" actId="14100"/>
          <ac:cxnSpMkLst>
            <pc:docMk/>
            <pc:sldMk cId="1243359429" sldId="1237"/>
            <ac:cxnSpMk id="20" creationId="{A83D9B24-3FA1-D4C5-9888-6178BC8320B2}"/>
          </ac:cxnSpMkLst>
        </pc:cxnChg>
        <pc:cxnChg chg="add del mod">
          <ac:chgData name="Winters, Amber" userId="389caf7d-7f00-408e-a4e9-0c8935e7778a" providerId="ADAL" clId="{8E99E065-3F50-4AC9-ACAE-48FC8E9A134C}" dt="2023-11-21T15:45:38.755" v="1474"/>
          <ac:cxnSpMkLst>
            <pc:docMk/>
            <pc:sldMk cId="1243359429" sldId="1237"/>
            <ac:cxnSpMk id="26" creationId="{5F2EBDEE-7229-E89E-EA52-05F42D9FD5F9}"/>
          </ac:cxnSpMkLst>
        </pc:cxnChg>
        <pc:cxnChg chg="mod">
          <ac:chgData name="Winters, Amber" userId="389caf7d-7f00-408e-a4e9-0c8935e7778a" providerId="ADAL" clId="{8E99E065-3F50-4AC9-ACAE-48FC8E9A134C}" dt="2023-11-21T19:39:10.605" v="5440" actId="14100"/>
          <ac:cxnSpMkLst>
            <pc:docMk/>
            <pc:sldMk cId="1243359429" sldId="1237"/>
            <ac:cxnSpMk id="30" creationId="{7EAF5C23-0418-D2C9-573A-9DB25498134C}"/>
          </ac:cxnSpMkLst>
        </pc:cxnChg>
        <pc:cxnChg chg="mod">
          <ac:chgData name="Winters, Amber" userId="389caf7d-7f00-408e-a4e9-0c8935e7778a" providerId="ADAL" clId="{8E99E065-3F50-4AC9-ACAE-48FC8E9A134C}" dt="2023-11-21T15:48:00.540" v="1713" actId="14100"/>
          <ac:cxnSpMkLst>
            <pc:docMk/>
            <pc:sldMk cId="1243359429" sldId="1237"/>
            <ac:cxnSpMk id="35" creationId="{37947D20-F7B7-9F16-444E-D7265168A1ED}"/>
          </ac:cxnSpMkLst>
        </pc:cxnChg>
        <pc:cxnChg chg="mod">
          <ac:chgData name="Winters, Amber" userId="389caf7d-7f00-408e-a4e9-0c8935e7778a" providerId="ADAL" clId="{8E99E065-3F50-4AC9-ACAE-48FC8E9A134C}" dt="2023-11-21T15:48:57.909" v="1800" actId="20577"/>
          <ac:cxnSpMkLst>
            <pc:docMk/>
            <pc:sldMk cId="1243359429" sldId="1237"/>
            <ac:cxnSpMk id="42" creationId="{BABF4F9F-3EB4-5582-F14B-0C876F96498A}"/>
          </ac:cxnSpMkLst>
        </pc:cxnChg>
      </pc:sldChg>
      <pc:sldChg chg="addSp delSp modSp mod modNotesTx">
        <pc:chgData name="Winters, Amber" userId="389caf7d-7f00-408e-a4e9-0c8935e7778a" providerId="ADAL" clId="{8E99E065-3F50-4AC9-ACAE-48FC8E9A134C}" dt="2023-11-21T19:43:47.504" v="6671" actId="20577"/>
        <pc:sldMkLst>
          <pc:docMk/>
          <pc:sldMk cId="2050425218" sldId="1238"/>
        </pc:sldMkLst>
        <pc:spChg chg="mod">
          <ac:chgData name="Winters, Amber" userId="389caf7d-7f00-408e-a4e9-0c8935e7778a" providerId="ADAL" clId="{8E99E065-3F50-4AC9-ACAE-48FC8E9A134C}" dt="2023-11-21T15:51:05.534" v="1832" actId="1076"/>
          <ac:spMkLst>
            <pc:docMk/>
            <pc:sldMk cId="2050425218" sldId="1238"/>
            <ac:spMk id="6" creationId="{261E9B41-6C57-3121-225E-9B199083342D}"/>
          </ac:spMkLst>
        </pc:spChg>
        <pc:spChg chg="mod">
          <ac:chgData name="Winters, Amber" userId="389caf7d-7f00-408e-a4e9-0c8935e7778a" providerId="ADAL" clId="{8E99E065-3F50-4AC9-ACAE-48FC8E9A134C}" dt="2023-11-21T17:04:50.421" v="2116" actId="20577"/>
          <ac:spMkLst>
            <pc:docMk/>
            <pc:sldMk cId="2050425218" sldId="1238"/>
            <ac:spMk id="11" creationId="{1CAB1D74-9A6F-7385-1C2A-024F03845F6F}"/>
          </ac:spMkLst>
        </pc:spChg>
        <pc:spChg chg="mod">
          <ac:chgData name="Winters, Amber" userId="389caf7d-7f00-408e-a4e9-0c8935e7778a" providerId="ADAL" clId="{8E99E065-3F50-4AC9-ACAE-48FC8E9A134C}" dt="2023-11-21T15:51:11.746" v="1833" actId="1076"/>
          <ac:spMkLst>
            <pc:docMk/>
            <pc:sldMk cId="2050425218" sldId="1238"/>
            <ac:spMk id="15" creationId="{9898BE31-5DFD-1251-490C-D3CD364E0906}"/>
          </ac:spMkLst>
        </pc:spChg>
        <pc:spChg chg="del">
          <ac:chgData name="Winters, Amber" userId="389caf7d-7f00-408e-a4e9-0c8935e7778a" providerId="ADAL" clId="{8E99E065-3F50-4AC9-ACAE-48FC8E9A134C}" dt="2023-11-21T15:50:54.576" v="1831" actId="478"/>
          <ac:spMkLst>
            <pc:docMk/>
            <pc:sldMk cId="2050425218" sldId="1238"/>
            <ac:spMk id="28" creationId="{EA3C422A-17B0-EA77-0F74-582FBB6D3474}"/>
          </ac:spMkLst>
        </pc:spChg>
        <pc:spChg chg="mod">
          <ac:chgData name="Winters, Amber" userId="389caf7d-7f00-408e-a4e9-0c8935e7778a" providerId="ADAL" clId="{8E99E065-3F50-4AC9-ACAE-48FC8E9A134C}" dt="2023-11-21T15:52:38.235" v="1981" actId="20577"/>
          <ac:spMkLst>
            <pc:docMk/>
            <pc:sldMk cId="2050425218" sldId="1238"/>
            <ac:spMk id="29" creationId="{160F4F0E-13EC-DE04-8E0A-4E6EA3791D6C}"/>
          </ac:spMkLst>
        </pc:spChg>
        <pc:spChg chg="mod">
          <ac:chgData name="Winters, Amber" userId="389caf7d-7f00-408e-a4e9-0c8935e7778a" providerId="ADAL" clId="{8E99E065-3F50-4AC9-ACAE-48FC8E9A134C}" dt="2023-11-21T15:51:41.812" v="1839" actId="14100"/>
          <ac:spMkLst>
            <pc:docMk/>
            <pc:sldMk cId="2050425218" sldId="1238"/>
            <ac:spMk id="33" creationId="{6DBA130D-48CD-B08C-8747-333B73BBD823}"/>
          </ac:spMkLst>
        </pc:spChg>
        <pc:spChg chg="mod">
          <ac:chgData name="Winters, Amber" userId="389caf7d-7f00-408e-a4e9-0c8935e7778a" providerId="ADAL" clId="{8E99E065-3F50-4AC9-ACAE-48FC8E9A134C}" dt="2023-11-21T19:41:45.172" v="6083" actId="1076"/>
          <ac:spMkLst>
            <pc:docMk/>
            <pc:sldMk cId="2050425218" sldId="1238"/>
            <ac:spMk id="34" creationId="{BD0D9CE7-D91E-D3DB-5BEF-68A30A2D3C35}"/>
          </ac:spMkLst>
        </pc:spChg>
        <pc:spChg chg="del">
          <ac:chgData name="Winters, Amber" userId="389caf7d-7f00-408e-a4e9-0c8935e7778a" providerId="ADAL" clId="{8E99E065-3F50-4AC9-ACAE-48FC8E9A134C}" dt="2023-11-21T15:51:29.686" v="1835" actId="478"/>
          <ac:spMkLst>
            <pc:docMk/>
            <pc:sldMk cId="2050425218" sldId="1238"/>
            <ac:spMk id="40" creationId="{5CBB9CF1-DB53-A143-CC56-7A12A75D2E8B}"/>
          </ac:spMkLst>
        </pc:spChg>
        <pc:spChg chg="mod">
          <ac:chgData name="Winters, Amber" userId="389caf7d-7f00-408e-a4e9-0c8935e7778a" providerId="ADAL" clId="{8E99E065-3F50-4AC9-ACAE-48FC8E9A134C}" dt="2023-11-21T17:04:09.093" v="2076" actId="20577"/>
          <ac:spMkLst>
            <pc:docMk/>
            <pc:sldMk cId="2050425218" sldId="1238"/>
            <ac:spMk id="41" creationId="{B09D8E9B-81D7-BF63-90B8-4EBA02F0D500}"/>
          </ac:spMkLst>
        </pc:spChg>
        <pc:grpChg chg="del">
          <ac:chgData name="Winters, Amber" userId="389caf7d-7f00-408e-a4e9-0c8935e7778a" providerId="ADAL" clId="{8E99E065-3F50-4AC9-ACAE-48FC8E9A134C}" dt="2023-11-21T19:41:37.802" v="6081" actId="478"/>
          <ac:grpSpMkLst>
            <pc:docMk/>
            <pc:sldMk cId="2050425218" sldId="1238"/>
            <ac:grpSpMk id="13" creationId="{EA673822-A51F-3079-5562-6010B3DB0779}"/>
          </ac:grpSpMkLst>
        </pc:grpChg>
        <pc:grpChg chg="del">
          <ac:chgData name="Winters, Amber" userId="389caf7d-7f00-408e-a4e9-0c8935e7778a" providerId="ADAL" clId="{8E99E065-3F50-4AC9-ACAE-48FC8E9A134C}" dt="2023-11-21T19:41:38.481" v="6082" actId="478"/>
          <ac:grpSpMkLst>
            <pc:docMk/>
            <pc:sldMk cId="2050425218" sldId="1238"/>
            <ac:grpSpMk id="24" creationId="{A0F5BADE-8072-3434-2A4D-2E137CE42696}"/>
          </ac:grpSpMkLst>
        </pc:grpChg>
        <pc:grpChg chg="mod">
          <ac:chgData name="Winters, Amber" userId="389caf7d-7f00-408e-a4e9-0c8935e7778a" providerId="ADAL" clId="{8E99E065-3F50-4AC9-ACAE-48FC8E9A134C}" dt="2023-11-21T15:53:13.623" v="2069" actId="1076"/>
          <ac:grpSpMkLst>
            <pc:docMk/>
            <pc:sldMk cId="2050425218" sldId="1238"/>
            <ac:grpSpMk id="39" creationId="{80144F14-4243-99E5-0E21-60BA1F8E3D25}"/>
          </ac:grpSpMkLst>
        </pc:grpChg>
        <pc:picChg chg="add mod ord modCrop">
          <ac:chgData name="Winters, Amber" userId="389caf7d-7f00-408e-a4e9-0c8935e7778a" providerId="ADAL" clId="{8E99E065-3F50-4AC9-ACAE-48FC8E9A134C}" dt="2023-11-21T15:50:45.854" v="1829" actId="167"/>
          <ac:picMkLst>
            <pc:docMk/>
            <pc:sldMk cId="2050425218" sldId="1238"/>
            <ac:picMk id="3" creationId="{C0D049D7-4292-B66C-2F4E-C099A360FCFA}"/>
          </ac:picMkLst>
        </pc:picChg>
        <pc:picChg chg="del">
          <ac:chgData name="Winters, Amber" userId="389caf7d-7f00-408e-a4e9-0c8935e7778a" providerId="ADAL" clId="{8E99E065-3F50-4AC9-ACAE-48FC8E9A134C}" dt="2023-11-21T15:50:48.757" v="1830" actId="478"/>
          <ac:picMkLst>
            <pc:docMk/>
            <pc:sldMk cId="2050425218" sldId="1238"/>
            <ac:picMk id="4" creationId="{6EE29B1A-D7AD-B9AD-876E-E9C30608AFE4}"/>
          </ac:picMkLst>
        </pc:picChg>
        <pc:cxnChg chg="mod">
          <ac:chgData name="Winters, Amber" userId="389caf7d-7f00-408e-a4e9-0c8935e7778a" providerId="ADAL" clId="{8E99E065-3F50-4AC9-ACAE-48FC8E9A134C}" dt="2023-11-21T19:41:37.802" v="6081" actId="478"/>
          <ac:cxnSpMkLst>
            <pc:docMk/>
            <pc:sldMk cId="2050425218" sldId="1238"/>
            <ac:cxnSpMk id="12" creationId="{B48F369A-BC06-DED4-3079-3B74AF242D7E}"/>
          </ac:cxnSpMkLst>
        </pc:cxnChg>
        <pc:cxnChg chg="mod">
          <ac:chgData name="Winters, Amber" userId="389caf7d-7f00-408e-a4e9-0c8935e7778a" providerId="ADAL" clId="{8E99E065-3F50-4AC9-ACAE-48FC8E9A134C}" dt="2023-11-21T15:51:14.251" v="1834" actId="14100"/>
          <ac:cxnSpMkLst>
            <pc:docMk/>
            <pc:sldMk cId="2050425218" sldId="1238"/>
            <ac:cxnSpMk id="20" creationId="{A83D9B24-3FA1-D4C5-9888-6178BC8320B2}"/>
          </ac:cxnSpMkLst>
        </pc:cxnChg>
        <pc:cxnChg chg="mod">
          <ac:chgData name="Winters, Amber" userId="389caf7d-7f00-408e-a4e9-0c8935e7778a" providerId="ADAL" clId="{8E99E065-3F50-4AC9-ACAE-48FC8E9A134C}" dt="2023-11-21T15:52:42.490" v="1982" actId="14100"/>
          <ac:cxnSpMkLst>
            <pc:docMk/>
            <pc:sldMk cId="2050425218" sldId="1238"/>
            <ac:cxnSpMk id="30" creationId="{7EAF5C23-0418-D2C9-573A-9DB25498134C}"/>
          </ac:cxnSpMkLst>
        </pc:cxnChg>
        <pc:cxnChg chg="mod">
          <ac:chgData name="Winters, Amber" userId="389caf7d-7f00-408e-a4e9-0c8935e7778a" providerId="ADAL" clId="{8E99E065-3F50-4AC9-ACAE-48FC8E9A134C}" dt="2023-11-21T19:41:53.033" v="6085" actId="14100"/>
          <ac:cxnSpMkLst>
            <pc:docMk/>
            <pc:sldMk cId="2050425218" sldId="1238"/>
            <ac:cxnSpMk id="35" creationId="{37947D20-F7B7-9F16-444E-D7265168A1ED}"/>
          </ac:cxnSpMkLst>
        </pc:cxnChg>
        <pc:cxnChg chg="mod">
          <ac:chgData name="Winters, Amber" userId="389caf7d-7f00-408e-a4e9-0c8935e7778a" providerId="ADAL" clId="{8E99E065-3F50-4AC9-ACAE-48FC8E9A134C}" dt="2023-11-21T15:53:09.085" v="2061" actId="20577"/>
          <ac:cxnSpMkLst>
            <pc:docMk/>
            <pc:sldMk cId="2050425218" sldId="1238"/>
            <ac:cxnSpMk id="42" creationId="{BABF4F9F-3EB4-5582-F14B-0C876F96498A}"/>
          </ac:cxnSpMkLst>
        </pc:cxnChg>
      </pc:sldChg>
      <pc:sldChg chg="addSp delSp modSp mod modNotesTx">
        <pc:chgData name="Winters, Amber" userId="389caf7d-7f00-408e-a4e9-0c8935e7778a" providerId="ADAL" clId="{8E99E065-3F50-4AC9-ACAE-48FC8E9A134C}" dt="2023-11-21T19:45:31.819" v="6991" actId="20577"/>
        <pc:sldMkLst>
          <pc:docMk/>
          <pc:sldMk cId="925129056" sldId="1239"/>
        </pc:sldMkLst>
        <pc:spChg chg="mod">
          <ac:chgData name="Winters, Amber" userId="389caf7d-7f00-408e-a4e9-0c8935e7778a" providerId="ADAL" clId="{8E99E065-3F50-4AC9-ACAE-48FC8E9A134C}" dt="2023-11-21T17:13:56.632" v="2132" actId="1036"/>
          <ac:spMkLst>
            <pc:docMk/>
            <pc:sldMk cId="925129056" sldId="1239"/>
            <ac:spMk id="6" creationId="{261E9B41-6C57-3121-225E-9B199083342D}"/>
          </ac:spMkLst>
        </pc:spChg>
        <pc:spChg chg="add mod">
          <ac:chgData name="Winters, Amber" userId="389caf7d-7f00-408e-a4e9-0c8935e7778a" providerId="ADAL" clId="{8E99E065-3F50-4AC9-ACAE-48FC8E9A134C}" dt="2023-11-21T17:15:26.727" v="2195" actId="164"/>
          <ac:spMkLst>
            <pc:docMk/>
            <pc:sldMk cId="925129056" sldId="1239"/>
            <ac:spMk id="7" creationId="{6B6B4AB3-8624-7DC1-A340-1E5C75911BA9}"/>
          </ac:spMkLst>
        </pc:spChg>
        <pc:spChg chg="mod">
          <ac:chgData name="Winters, Amber" userId="389caf7d-7f00-408e-a4e9-0c8935e7778a" providerId="ADAL" clId="{8E99E065-3F50-4AC9-ACAE-48FC8E9A134C}" dt="2023-11-21T17:04:38.408" v="2103" actId="20577"/>
          <ac:spMkLst>
            <pc:docMk/>
            <pc:sldMk cId="925129056" sldId="1239"/>
            <ac:spMk id="11" creationId="{1CAB1D74-9A6F-7385-1C2A-024F03845F6F}"/>
          </ac:spMkLst>
        </pc:spChg>
        <pc:spChg chg="mod">
          <ac:chgData name="Winters, Amber" userId="389caf7d-7f00-408e-a4e9-0c8935e7778a" providerId="ADAL" clId="{8E99E065-3F50-4AC9-ACAE-48FC8E9A134C}" dt="2023-11-21T17:14:04.491" v="2136" actId="1036"/>
          <ac:spMkLst>
            <pc:docMk/>
            <pc:sldMk cId="925129056" sldId="1239"/>
            <ac:spMk id="15" creationId="{9898BE31-5DFD-1251-490C-D3CD364E0906}"/>
          </ac:spMkLst>
        </pc:spChg>
        <pc:spChg chg="mod">
          <ac:chgData name="Winters, Amber" userId="389caf7d-7f00-408e-a4e9-0c8935e7778a" providerId="ADAL" clId="{8E99E065-3F50-4AC9-ACAE-48FC8E9A134C}" dt="2023-11-21T19:43:59.313" v="6674" actId="1076"/>
          <ac:spMkLst>
            <pc:docMk/>
            <pc:sldMk cId="925129056" sldId="1239"/>
            <ac:spMk id="29" creationId="{160F4F0E-13EC-DE04-8E0A-4E6EA3791D6C}"/>
          </ac:spMkLst>
        </pc:spChg>
        <pc:spChg chg="mod">
          <ac:chgData name="Winters, Amber" userId="389caf7d-7f00-408e-a4e9-0c8935e7778a" providerId="ADAL" clId="{8E99E065-3F50-4AC9-ACAE-48FC8E9A134C}" dt="2023-11-21T17:14:49.469" v="2141" actId="14100"/>
          <ac:spMkLst>
            <pc:docMk/>
            <pc:sldMk cId="925129056" sldId="1239"/>
            <ac:spMk id="33" creationId="{6DBA130D-48CD-B08C-8747-333B73BBD823}"/>
          </ac:spMkLst>
        </pc:spChg>
        <pc:spChg chg="mod">
          <ac:chgData name="Winters, Amber" userId="389caf7d-7f00-408e-a4e9-0c8935e7778a" providerId="ADAL" clId="{8E99E065-3F50-4AC9-ACAE-48FC8E9A134C}" dt="2023-11-21T17:15:46.959" v="2264" actId="20577"/>
          <ac:spMkLst>
            <pc:docMk/>
            <pc:sldMk cId="925129056" sldId="1239"/>
            <ac:spMk id="34" creationId="{BD0D9CE7-D91E-D3DB-5BEF-68A30A2D3C35}"/>
          </ac:spMkLst>
        </pc:spChg>
        <pc:spChg chg="mod">
          <ac:chgData name="Winters, Amber" userId="389caf7d-7f00-408e-a4e9-0c8935e7778a" providerId="ADAL" clId="{8E99E065-3F50-4AC9-ACAE-48FC8E9A134C}" dt="2023-11-21T17:16:33.954" v="2348" actId="20577"/>
          <ac:spMkLst>
            <pc:docMk/>
            <pc:sldMk cId="925129056" sldId="1239"/>
            <ac:spMk id="41" creationId="{B09D8E9B-81D7-BF63-90B8-4EBA02F0D500}"/>
          </ac:spMkLst>
        </pc:spChg>
        <pc:grpChg chg="del">
          <ac:chgData name="Winters, Amber" userId="389caf7d-7f00-408e-a4e9-0c8935e7778a" providerId="ADAL" clId="{8E99E065-3F50-4AC9-ACAE-48FC8E9A134C}" dt="2023-11-21T19:43:54.318" v="6672" actId="478"/>
          <ac:grpSpMkLst>
            <pc:docMk/>
            <pc:sldMk cId="925129056" sldId="1239"/>
            <ac:grpSpMk id="13" creationId="{EA673822-A51F-3079-5562-6010B3DB0779}"/>
          </ac:grpSpMkLst>
        </pc:grpChg>
        <pc:grpChg chg="add mod">
          <ac:chgData name="Winters, Amber" userId="389caf7d-7f00-408e-a4e9-0c8935e7778a" providerId="ADAL" clId="{8E99E065-3F50-4AC9-ACAE-48FC8E9A134C}" dt="2023-11-21T17:15:26.727" v="2195" actId="164"/>
          <ac:grpSpMkLst>
            <pc:docMk/>
            <pc:sldMk cId="925129056" sldId="1239"/>
            <ac:grpSpMk id="16" creationId="{FBF0542D-2B41-31F3-03FB-8420CCC08B90}"/>
          </ac:grpSpMkLst>
        </pc:grpChg>
        <pc:grpChg chg="del">
          <ac:chgData name="Winters, Amber" userId="389caf7d-7f00-408e-a4e9-0c8935e7778a" providerId="ADAL" clId="{8E99E065-3F50-4AC9-ACAE-48FC8E9A134C}" dt="2023-11-21T19:43:55.182" v="6673" actId="478"/>
          <ac:grpSpMkLst>
            <pc:docMk/>
            <pc:sldMk cId="925129056" sldId="1239"/>
            <ac:grpSpMk id="24" creationId="{A0F5BADE-8072-3434-2A4D-2E137CE42696}"/>
          </ac:grpSpMkLst>
        </pc:grpChg>
        <pc:grpChg chg="mod">
          <ac:chgData name="Winters, Amber" userId="389caf7d-7f00-408e-a4e9-0c8935e7778a" providerId="ADAL" clId="{8E99E065-3F50-4AC9-ACAE-48FC8E9A134C}" dt="2023-11-21T17:15:26.727" v="2195" actId="164"/>
          <ac:grpSpMkLst>
            <pc:docMk/>
            <pc:sldMk cId="925129056" sldId="1239"/>
            <ac:grpSpMk id="27" creationId="{B81DCC91-5EF3-8566-F87B-9CC3470F63AC}"/>
          </ac:grpSpMkLst>
        </pc:grpChg>
        <pc:picChg chg="del">
          <ac:chgData name="Winters, Amber" userId="389caf7d-7f00-408e-a4e9-0c8935e7778a" providerId="ADAL" clId="{8E99E065-3F50-4AC9-ACAE-48FC8E9A134C}" dt="2023-11-21T17:13:47.459" v="2127" actId="478"/>
          <ac:picMkLst>
            <pc:docMk/>
            <pc:sldMk cId="925129056" sldId="1239"/>
            <ac:picMk id="3" creationId="{C0D049D7-4292-B66C-2F4E-C099A360FCFA}"/>
          </ac:picMkLst>
        </pc:picChg>
        <pc:picChg chg="add mod ord">
          <ac:chgData name="Winters, Amber" userId="389caf7d-7f00-408e-a4e9-0c8935e7778a" providerId="ADAL" clId="{8E99E065-3F50-4AC9-ACAE-48FC8E9A134C}" dt="2023-11-21T17:13:45.537" v="2126" actId="167"/>
          <ac:picMkLst>
            <pc:docMk/>
            <pc:sldMk cId="925129056" sldId="1239"/>
            <ac:picMk id="4" creationId="{AEA10E01-B5B1-E2F0-A923-FBB624B04A8E}"/>
          </ac:picMkLst>
        </pc:picChg>
        <pc:cxnChg chg="mod">
          <ac:chgData name="Winters, Amber" userId="389caf7d-7f00-408e-a4e9-0c8935e7778a" providerId="ADAL" clId="{8E99E065-3F50-4AC9-ACAE-48FC8E9A134C}" dt="2023-11-21T19:43:54.318" v="6672" actId="478"/>
          <ac:cxnSpMkLst>
            <pc:docMk/>
            <pc:sldMk cId="925129056" sldId="1239"/>
            <ac:cxnSpMk id="12" creationId="{B48F369A-BC06-DED4-3079-3B74AF242D7E}"/>
          </ac:cxnSpMkLst>
        </pc:cxnChg>
        <pc:cxnChg chg="mod">
          <ac:chgData name="Winters, Amber" userId="389caf7d-7f00-408e-a4e9-0c8935e7778a" providerId="ADAL" clId="{8E99E065-3F50-4AC9-ACAE-48FC8E9A134C}" dt="2023-11-21T19:44:02.843" v="6675" actId="14100"/>
          <ac:cxnSpMkLst>
            <pc:docMk/>
            <pc:sldMk cId="925129056" sldId="1239"/>
            <ac:cxnSpMk id="30" creationId="{7EAF5C23-0418-D2C9-573A-9DB25498134C}"/>
          </ac:cxnSpMkLst>
        </pc:cxnChg>
        <pc:cxnChg chg="mod">
          <ac:chgData name="Winters, Amber" userId="389caf7d-7f00-408e-a4e9-0c8935e7778a" providerId="ADAL" clId="{8E99E065-3F50-4AC9-ACAE-48FC8E9A134C}" dt="2023-11-21T17:15:45.512" v="2253" actId="20577"/>
          <ac:cxnSpMkLst>
            <pc:docMk/>
            <pc:sldMk cId="925129056" sldId="1239"/>
            <ac:cxnSpMk id="35" creationId="{37947D20-F7B7-9F16-444E-D7265168A1ED}"/>
          </ac:cxnSpMkLst>
        </pc:cxnChg>
        <pc:cxnChg chg="mod">
          <ac:chgData name="Winters, Amber" userId="389caf7d-7f00-408e-a4e9-0c8935e7778a" providerId="ADAL" clId="{8E99E065-3F50-4AC9-ACAE-48FC8E9A134C}" dt="2023-11-21T17:16:32.853" v="2339" actId="20577"/>
          <ac:cxnSpMkLst>
            <pc:docMk/>
            <pc:sldMk cId="925129056" sldId="1239"/>
            <ac:cxnSpMk id="42" creationId="{BABF4F9F-3EB4-5582-F14B-0C876F96498A}"/>
          </ac:cxnSpMkLst>
        </pc:cxnChg>
      </pc:sldChg>
      <pc:sldChg chg="addSp delSp modSp mod modNotesTx">
        <pc:chgData name="Winters, Amber" userId="389caf7d-7f00-408e-a4e9-0c8935e7778a" providerId="ADAL" clId="{8E99E065-3F50-4AC9-ACAE-48FC8E9A134C}" dt="2023-11-21T19:48:16.211" v="7418" actId="20577"/>
        <pc:sldMkLst>
          <pc:docMk/>
          <pc:sldMk cId="637968744" sldId="1240"/>
        </pc:sldMkLst>
        <pc:spChg chg="mod">
          <ac:chgData name="Winters, Amber" userId="389caf7d-7f00-408e-a4e9-0c8935e7778a" providerId="ADAL" clId="{8E99E065-3F50-4AC9-ACAE-48FC8E9A134C}" dt="2023-11-21T17:19:39.836" v="2386" actId="14100"/>
          <ac:spMkLst>
            <pc:docMk/>
            <pc:sldMk cId="637968744" sldId="1240"/>
            <ac:spMk id="7" creationId="{6B6B4AB3-8624-7DC1-A340-1E5C75911BA9}"/>
          </ac:spMkLst>
        </pc:spChg>
        <pc:spChg chg="mod">
          <ac:chgData name="Winters, Amber" userId="389caf7d-7f00-408e-a4e9-0c8935e7778a" providerId="ADAL" clId="{8E99E065-3F50-4AC9-ACAE-48FC8E9A134C}" dt="2023-11-21T17:17:08.897" v="2372" actId="20577"/>
          <ac:spMkLst>
            <pc:docMk/>
            <pc:sldMk cId="637968744" sldId="1240"/>
            <ac:spMk id="11" creationId="{1CAB1D74-9A6F-7385-1C2A-024F03845F6F}"/>
          </ac:spMkLst>
        </pc:spChg>
        <pc:spChg chg="mod">
          <ac:chgData name="Winters, Amber" userId="389caf7d-7f00-408e-a4e9-0c8935e7778a" providerId="ADAL" clId="{8E99E065-3F50-4AC9-ACAE-48FC8E9A134C}" dt="2023-11-21T19:46:20.967" v="7000" actId="1076"/>
          <ac:spMkLst>
            <pc:docMk/>
            <pc:sldMk cId="637968744" sldId="1240"/>
            <ac:spMk id="29" creationId="{160F4F0E-13EC-DE04-8E0A-4E6EA3791D6C}"/>
          </ac:spMkLst>
        </pc:spChg>
        <pc:spChg chg="mod">
          <ac:chgData name="Winters, Amber" userId="389caf7d-7f00-408e-a4e9-0c8935e7778a" providerId="ADAL" clId="{8E99E065-3F50-4AC9-ACAE-48FC8E9A134C}" dt="2023-11-21T17:20:13.168" v="2438" actId="14100"/>
          <ac:spMkLst>
            <pc:docMk/>
            <pc:sldMk cId="637968744" sldId="1240"/>
            <ac:spMk id="33" creationId="{6DBA130D-48CD-B08C-8747-333B73BBD823}"/>
          </ac:spMkLst>
        </pc:spChg>
        <pc:spChg chg="mod">
          <ac:chgData name="Winters, Amber" userId="389caf7d-7f00-408e-a4e9-0c8935e7778a" providerId="ADAL" clId="{8E99E065-3F50-4AC9-ACAE-48FC8E9A134C}" dt="2023-11-21T19:45:59.878" v="6994" actId="1076"/>
          <ac:spMkLst>
            <pc:docMk/>
            <pc:sldMk cId="637968744" sldId="1240"/>
            <ac:spMk id="34" creationId="{BD0D9CE7-D91E-D3DB-5BEF-68A30A2D3C35}"/>
          </ac:spMkLst>
        </pc:spChg>
        <pc:grpChg chg="del">
          <ac:chgData name="Winters, Amber" userId="389caf7d-7f00-408e-a4e9-0c8935e7778a" providerId="ADAL" clId="{8E99E065-3F50-4AC9-ACAE-48FC8E9A134C}" dt="2023-11-21T19:45:50.652" v="6992" actId="478"/>
          <ac:grpSpMkLst>
            <pc:docMk/>
            <pc:sldMk cId="637968744" sldId="1240"/>
            <ac:grpSpMk id="13" creationId="{EA673822-A51F-3079-5562-6010B3DB0779}"/>
          </ac:grpSpMkLst>
        </pc:grpChg>
        <pc:grpChg chg="mod">
          <ac:chgData name="Winters, Amber" userId="389caf7d-7f00-408e-a4e9-0c8935e7778a" providerId="ADAL" clId="{8E99E065-3F50-4AC9-ACAE-48FC8E9A134C}" dt="2023-11-21T17:19:28.429" v="2383" actId="1076"/>
          <ac:grpSpMkLst>
            <pc:docMk/>
            <pc:sldMk cId="637968744" sldId="1240"/>
            <ac:grpSpMk id="16" creationId="{FBF0542D-2B41-31F3-03FB-8420CCC08B90}"/>
          </ac:grpSpMkLst>
        </pc:grpChg>
        <pc:grpChg chg="del">
          <ac:chgData name="Winters, Amber" userId="389caf7d-7f00-408e-a4e9-0c8935e7778a" providerId="ADAL" clId="{8E99E065-3F50-4AC9-ACAE-48FC8E9A134C}" dt="2023-11-21T19:45:51.448" v="6993" actId="478"/>
          <ac:grpSpMkLst>
            <pc:docMk/>
            <pc:sldMk cId="637968744" sldId="1240"/>
            <ac:grpSpMk id="24" creationId="{A0F5BADE-8072-3434-2A4D-2E137CE42696}"/>
          </ac:grpSpMkLst>
        </pc:grpChg>
        <pc:grpChg chg="del">
          <ac:chgData name="Winters, Amber" userId="389caf7d-7f00-408e-a4e9-0c8935e7778a" providerId="ADAL" clId="{8E99E065-3F50-4AC9-ACAE-48FC8E9A134C}" dt="2023-11-21T17:20:39.847" v="2503" actId="478"/>
          <ac:grpSpMkLst>
            <pc:docMk/>
            <pc:sldMk cId="637968744" sldId="1240"/>
            <ac:grpSpMk id="39" creationId="{80144F14-4243-99E5-0E21-60BA1F8E3D25}"/>
          </ac:grpSpMkLst>
        </pc:grpChg>
        <pc:picChg chg="add mod ord">
          <ac:chgData name="Winters, Amber" userId="389caf7d-7f00-408e-a4e9-0c8935e7778a" providerId="ADAL" clId="{8E99E065-3F50-4AC9-ACAE-48FC8E9A134C}" dt="2023-11-21T17:19:05.700" v="2381" actId="167"/>
          <ac:picMkLst>
            <pc:docMk/>
            <pc:sldMk cId="637968744" sldId="1240"/>
            <ac:picMk id="3" creationId="{E29F7C28-767E-0E77-511F-48894C9A2F28}"/>
          </ac:picMkLst>
        </pc:picChg>
        <pc:picChg chg="del">
          <ac:chgData name="Winters, Amber" userId="389caf7d-7f00-408e-a4e9-0c8935e7778a" providerId="ADAL" clId="{8E99E065-3F50-4AC9-ACAE-48FC8E9A134C}" dt="2023-11-21T17:19:08.070" v="2382" actId="478"/>
          <ac:picMkLst>
            <pc:docMk/>
            <pc:sldMk cId="637968744" sldId="1240"/>
            <ac:picMk id="4" creationId="{AEA10E01-B5B1-E2F0-A923-FBB624B04A8E}"/>
          </ac:picMkLst>
        </pc:picChg>
        <pc:cxnChg chg="mod">
          <ac:chgData name="Winters, Amber" userId="389caf7d-7f00-408e-a4e9-0c8935e7778a" providerId="ADAL" clId="{8E99E065-3F50-4AC9-ACAE-48FC8E9A134C}" dt="2023-11-21T19:45:50.652" v="6992" actId="478"/>
          <ac:cxnSpMkLst>
            <pc:docMk/>
            <pc:sldMk cId="637968744" sldId="1240"/>
            <ac:cxnSpMk id="12" creationId="{B48F369A-BC06-DED4-3079-3B74AF242D7E}"/>
          </ac:cxnSpMkLst>
        </pc:cxnChg>
        <pc:cxnChg chg="mod">
          <ac:chgData name="Winters, Amber" userId="389caf7d-7f00-408e-a4e9-0c8935e7778a" providerId="ADAL" clId="{8E99E065-3F50-4AC9-ACAE-48FC8E9A134C}" dt="2023-11-21T19:46:23.535" v="7001" actId="14100"/>
          <ac:cxnSpMkLst>
            <pc:docMk/>
            <pc:sldMk cId="637968744" sldId="1240"/>
            <ac:cxnSpMk id="30" creationId="{7EAF5C23-0418-D2C9-573A-9DB25498134C}"/>
          </ac:cxnSpMkLst>
        </pc:cxnChg>
        <pc:cxnChg chg="mod">
          <ac:chgData name="Winters, Amber" userId="389caf7d-7f00-408e-a4e9-0c8935e7778a" providerId="ADAL" clId="{8E99E065-3F50-4AC9-ACAE-48FC8E9A134C}" dt="2023-11-21T19:46:08.020" v="6996" actId="14100"/>
          <ac:cxnSpMkLst>
            <pc:docMk/>
            <pc:sldMk cId="637968744" sldId="1240"/>
            <ac:cxnSpMk id="35" creationId="{37947D20-F7B7-9F16-444E-D7265168A1ED}"/>
          </ac:cxnSpMkLst>
        </pc:cxnChg>
        <pc:cxnChg chg="mod">
          <ac:chgData name="Winters, Amber" userId="389caf7d-7f00-408e-a4e9-0c8935e7778a" providerId="ADAL" clId="{8E99E065-3F50-4AC9-ACAE-48FC8E9A134C}" dt="2023-11-21T17:20:39.847" v="2503" actId="478"/>
          <ac:cxnSpMkLst>
            <pc:docMk/>
            <pc:sldMk cId="637968744" sldId="1240"/>
            <ac:cxnSpMk id="42" creationId="{BABF4F9F-3EB4-5582-F14B-0C876F96498A}"/>
          </ac:cxnSpMkLst>
        </pc:cxnChg>
      </pc:sldChg>
      <pc:sldChg chg="addSp delSp modSp mod modNotesTx">
        <pc:chgData name="Winters, Amber" userId="389caf7d-7f00-408e-a4e9-0c8935e7778a" providerId="ADAL" clId="{8E99E065-3F50-4AC9-ACAE-48FC8E9A134C}" dt="2023-11-21T19:49:40.447" v="7805" actId="20577"/>
        <pc:sldMkLst>
          <pc:docMk/>
          <pc:sldMk cId="1067116008" sldId="1241"/>
        </pc:sldMkLst>
        <pc:spChg chg="mod">
          <ac:chgData name="Winters, Amber" userId="389caf7d-7f00-408e-a4e9-0c8935e7778a" providerId="ADAL" clId="{8E99E065-3F50-4AC9-ACAE-48FC8E9A134C}" dt="2023-11-21T17:59:06.224" v="2676" actId="14100"/>
          <ac:spMkLst>
            <pc:docMk/>
            <pc:sldMk cId="1067116008" sldId="1241"/>
            <ac:spMk id="6" creationId="{261E9B41-6C57-3121-225E-9B199083342D}"/>
          </ac:spMkLst>
        </pc:spChg>
        <pc:spChg chg="mod">
          <ac:chgData name="Winters, Amber" userId="389caf7d-7f00-408e-a4e9-0c8935e7778a" providerId="ADAL" clId="{8E99E065-3F50-4AC9-ACAE-48FC8E9A134C}" dt="2023-11-21T17:58:55.994" v="2674" actId="1076"/>
          <ac:spMkLst>
            <pc:docMk/>
            <pc:sldMk cId="1067116008" sldId="1241"/>
            <ac:spMk id="9" creationId="{EAF2648B-0D98-90DA-879E-10C0917659CE}"/>
          </ac:spMkLst>
        </pc:spChg>
        <pc:spChg chg="mod">
          <ac:chgData name="Winters, Amber" userId="389caf7d-7f00-408e-a4e9-0c8935e7778a" providerId="ADAL" clId="{8E99E065-3F50-4AC9-ACAE-48FC8E9A134C}" dt="2023-11-21T17:21:20.410" v="2536" actId="20577"/>
          <ac:spMkLst>
            <pc:docMk/>
            <pc:sldMk cId="1067116008" sldId="1241"/>
            <ac:spMk id="11" creationId="{1CAB1D74-9A6F-7385-1C2A-024F03845F6F}"/>
          </ac:spMkLst>
        </pc:spChg>
        <pc:spChg chg="mod">
          <ac:chgData name="Winters, Amber" userId="389caf7d-7f00-408e-a4e9-0c8935e7778a" providerId="ADAL" clId="{8E99E065-3F50-4AC9-ACAE-48FC8E9A134C}" dt="2023-11-21T17:57:32.798" v="2559" actId="14100"/>
          <ac:spMkLst>
            <pc:docMk/>
            <pc:sldMk cId="1067116008" sldId="1241"/>
            <ac:spMk id="33" creationId="{6DBA130D-48CD-B08C-8747-333B73BBD823}"/>
          </ac:spMkLst>
        </pc:spChg>
        <pc:grpChg chg="mod">
          <ac:chgData name="Winters, Amber" userId="389caf7d-7f00-408e-a4e9-0c8935e7778a" providerId="ADAL" clId="{8E99E065-3F50-4AC9-ACAE-48FC8E9A134C}" dt="2023-11-21T17:57:36.932" v="2560" actId="1076"/>
          <ac:grpSpMkLst>
            <pc:docMk/>
            <pc:sldMk cId="1067116008" sldId="1241"/>
            <ac:grpSpMk id="13" creationId="{EA673822-A51F-3079-5562-6010B3DB0779}"/>
          </ac:grpSpMkLst>
        </pc:grpChg>
        <pc:grpChg chg="del">
          <ac:chgData name="Winters, Amber" userId="389caf7d-7f00-408e-a4e9-0c8935e7778a" providerId="ADAL" clId="{8E99E065-3F50-4AC9-ACAE-48FC8E9A134C}" dt="2023-11-21T17:57:20.390" v="2556" actId="478"/>
          <ac:grpSpMkLst>
            <pc:docMk/>
            <pc:sldMk cId="1067116008" sldId="1241"/>
            <ac:grpSpMk id="16" creationId="{FBF0542D-2B41-31F3-03FB-8420CCC08B90}"/>
          </ac:grpSpMkLst>
        </pc:grpChg>
        <pc:grpChg chg="del">
          <ac:chgData name="Winters, Amber" userId="389caf7d-7f00-408e-a4e9-0c8935e7778a" providerId="ADAL" clId="{8E99E065-3F50-4AC9-ACAE-48FC8E9A134C}" dt="2023-11-21T17:56:57.256" v="2553" actId="478"/>
          <ac:grpSpMkLst>
            <pc:docMk/>
            <pc:sldMk cId="1067116008" sldId="1241"/>
            <ac:grpSpMk id="24" creationId="{A0F5BADE-8072-3434-2A4D-2E137CE42696}"/>
          </ac:grpSpMkLst>
        </pc:grpChg>
        <pc:grpChg chg="add del">
          <ac:chgData name="Winters, Amber" userId="389caf7d-7f00-408e-a4e9-0c8935e7778a" providerId="ADAL" clId="{8E99E065-3F50-4AC9-ACAE-48FC8E9A134C}" dt="2023-11-21T17:58:32.588" v="2669" actId="478"/>
          <ac:grpSpMkLst>
            <pc:docMk/>
            <pc:sldMk cId="1067116008" sldId="1241"/>
            <ac:grpSpMk id="32" creationId="{856473EA-5912-B1B4-DF5C-BC205F86C15D}"/>
          </ac:grpSpMkLst>
        </pc:grpChg>
        <pc:picChg chg="del">
          <ac:chgData name="Winters, Amber" userId="389caf7d-7f00-408e-a4e9-0c8935e7778a" providerId="ADAL" clId="{8E99E065-3F50-4AC9-ACAE-48FC8E9A134C}" dt="2023-11-21T17:39:32.306" v="2552" actId="21"/>
          <ac:picMkLst>
            <pc:docMk/>
            <pc:sldMk cId="1067116008" sldId="1241"/>
            <ac:picMk id="3" creationId="{E29F7C28-767E-0E77-511F-48894C9A2F28}"/>
          </ac:picMkLst>
        </pc:picChg>
        <pc:picChg chg="add mod ord modCrop">
          <ac:chgData name="Winters, Amber" userId="389caf7d-7f00-408e-a4e9-0c8935e7778a" providerId="ADAL" clId="{8E99E065-3F50-4AC9-ACAE-48FC8E9A134C}" dt="2023-11-21T17:58:41.791" v="2670" actId="1076"/>
          <ac:picMkLst>
            <pc:docMk/>
            <pc:sldMk cId="1067116008" sldId="1241"/>
            <ac:picMk id="4" creationId="{224EC537-CE04-96DD-59EE-B19303CDFEA9}"/>
          </ac:picMkLst>
        </pc:picChg>
        <pc:picChg chg="add mod">
          <ac:chgData name="Winters, Amber" userId="389caf7d-7f00-408e-a4e9-0c8935e7778a" providerId="ADAL" clId="{8E99E065-3F50-4AC9-ACAE-48FC8E9A134C}" dt="2023-11-21T18:00:14.978" v="2692" actId="1076"/>
          <ac:picMkLst>
            <pc:docMk/>
            <pc:sldMk cId="1067116008" sldId="1241"/>
            <ac:picMk id="23" creationId="{FAF6B735-24A8-3E76-1C9C-2D68780BDC8A}"/>
          </ac:picMkLst>
        </pc:picChg>
        <pc:cxnChg chg="mod">
          <ac:chgData name="Winters, Amber" userId="389caf7d-7f00-408e-a4e9-0c8935e7778a" providerId="ADAL" clId="{8E99E065-3F50-4AC9-ACAE-48FC8E9A134C}" dt="2023-11-21T17:58:59.666" v="2675" actId="14100"/>
          <ac:cxnSpMkLst>
            <pc:docMk/>
            <pc:sldMk cId="1067116008" sldId="1241"/>
            <ac:cxnSpMk id="12" creationId="{B48F369A-BC06-DED4-3079-3B74AF242D7E}"/>
          </ac:cxnSpMkLst>
        </pc:cxnChg>
        <pc:cxnChg chg="mod">
          <ac:chgData name="Winters, Amber" userId="389caf7d-7f00-408e-a4e9-0c8935e7778a" providerId="ADAL" clId="{8E99E065-3F50-4AC9-ACAE-48FC8E9A134C}" dt="2023-11-21T17:57:20.390" v="2556" actId="478"/>
          <ac:cxnSpMkLst>
            <pc:docMk/>
            <pc:sldMk cId="1067116008" sldId="1241"/>
            <ac:cxnSpMk id="30" creationId="{7EAF5C23-0418-D2C9-573A-9DB25498134C}"/>
          </ac:cxnSpMkLst>
        </pc:cxnChg>
        <pc:cxnChg chg="mod">
          <ac:chgData name="Winters, Amber" userId="389caf7d-7f00-408e-a4e9-0c8935e7778a" providerId="ADAL" clId="{8E99E065-3F50-4AC9-ACAE-48FC8E9A134C}" dt="2023-11-21T17:58:32.588" v="2669" actId="478"/>
          <ac:cxnSpMkLst>
            <pc:docMk/>
            <pc:sldMk cId="1067116008" sldId="1241"/>
            <ac:cxnSpMk id="35" creationId="{37947D20-F7B7-9F16-444E-D7265168A1ED}"/>
          </ac:cxnSpMkLst>
        </pc:cxnChg>
      </pc:sldChg>
      <pc:sldChg chg="addSp delSp modSp mod modNotesTx">
        <pc:chgData name="Winters, Amber" userId="389caf7d-7f00-408e-a4e9-0c8935e7778a" providerId="ADAL" clId="{8E99E065-3F50-4AC9-ACAE-48FC8E9A134C}" dt="2023-11-21T19:51:21.199" v="8235" actId="20577"/>
        <pc:sldMkLst>
          <pc:docMk/>
          <pc:sldMk cId="4046159978" sldId="1242"/>
        </pc:sldMkLst>
        <pc:spChg chg="del">
          <ac:chgData name="Winters, Amber" userId="389caf7d-7f00-408e-a4e9-0c8935e7778a" providerId="ADAL" clId="{8E99E065-3F50-4AC9-ACAE-48FC8E9A134C}" dt="2023-11-21T18:06:02.226" v="2720" actId="478"/>
          <ac:spMkLst>
            <pc:docMk/>
            <pc:sldMk cId="4046159978" sldId="1242"/>
            <ac:spMk id="6" creationId="{261E9B41-6C57-3121-225E-9B199083342D}"/>
          </ac:spMkLst>
        </pc:spChg>
        <pc:spChg chg="mod">
          <ac:chgData name="Winters, Amber" userId="389caf7d-7f00-408e-a4e9-0c8935e7778a" providerId="ADAL" clId="{8E99E065-3F50-4AC9-ACAE-48FC8E9A134C}" dt="2023-11-21T18:06:52.509" v="2812" actId="20577"/>
          <ac:spMkLst>
            <pc:docMk/>
            <pc:sldMk cId="4046159978" sldId="1242"/>
            <ac:spMk id="9" creationId="{EAF2648B-0D98-90DA-879E-10C0917659CE}"/>
          </ac:spMkLst>
        </pc:spChg>
        <pc:spChg chg="mod">
          <ac:chgData name="Winters, Amber" userId="389caf7d-7f00-408e-a4e9-0c8935e7778a" providerId="ADAL" clId="{8E99E065-3F50-4AC9-ACAE-48FC8E9A134C}" dt="2023-11-21T18:05:20.691" v="2715" actId="20577"/>
          <ac:spMkLst>
            <pc:docMk/>
            <pc:sldMk cId="4046159978" sldId="1242"/>
            <ac:spMk id="11" creationId="{1CAB1D74-9A6F-7385-1C2A-024F03845F6F}"/>
          </ac:spMkLst>
        </pc:spChg>
        <pc:grpChg chg="mod">
          <ac:chgData name="Winters, Amber" userId="389caf7d-7f00-408e-a4e9-0c8935e7778a" providerId="ADAL" clId="{8E99E065-3F50-4AC9-ACAE-48FC8E9A134C}" dt="2023-11-21T18:06:17.748" v="2727" actId="1076"/>
          <ac:grpSpMkLst>
            <pc:docMk/>
            <pc:sldMk cId="4046159978" sldId="1242"/>
            <ac:grpSpMk id="13" creationId="{EA673822-A51F-3079-5562-6010B3DB0779}"/>
          </ac:grpSpMkLst>
        </pc:grpChg>
        <pc:picChg chg="add mod ord">
          <ac:chgData name="Winters, Amber" userId="389caf7d-7f00-408e-a4e9-0c8935e7778a" providerId="ADAL" clId="{8E99E065-3F50-4AC9-ACAE-48FC8E9A134C}" dt="2023-11-21T18:06:57.427" v="2813" actId="167"/>
          <ac:picMkLst>
            <pc:docMk/>
            <pc:sldMk cId="4046159978" sldId="1242"/>
            <ac:picMk id="3" creationId="{14F7E632-0FA7-7365-0372-ED79B9201887}"/>
          </ac:picMkLst>
        </pc:picChg>
        <pc:picChg chg="del">
          <ac:chgData name="Winters, Amber" userId="389caf7d-7f00-408e-a4e9-0c8935e7778a" providerId="ADAL" clId="{8E99E065-3F50-4AC9-ACAE-48FC8E9A134C}" dt="2023-11-21T18:05:52.572" v="2716" actId="478"/>
          <ac:picMkLst>
            <pc:docMk/>
            <pc:sldMk cId="4046159978" sldId="1242"/>
            <ac:picMk id="4" creationId="{224EC537-CE04-96DD-59EE-B19303CDFEA9}"/>
          </ac:picMkLst>
        </pc:picChg>
        <pc:picChg chg="add mod">
          <ac:chgData name="Winters, Amber" userId="389caf7d-7f00-408e-a4e9-0c8935e7778a" providerId="ADAL" clId="{8E99E065-3F50-4AC9-ACAE-48FC8E9A134C}" dt="2023-11-21T18:07:30.255" v="2826" actId="1076"/>
          <ac:picMkLst>
            <pc:docMk/>
            <pc:sldMk cId="4046159978" sldId="1242"/>
            <ac:picMk id="8" creationId="{5C62A4E6-508C-A50B-0E9F-344F5520086B}"/>
          </ac:picMkLst>
        </pc:picChg>
        <pc:picChg chg="del">
          <ac:chgData name="Winters, Amber" userId="389caf7d-7f00-408e-a4e9-0c8935e7778a" providerId="ADAL" clId="{8E99E065-3F50-4AC9-ACAE-48FC8E9A134C}" dt="2023-11-21T18:05:53.157" v="2717" actId="478"/>
          <ac:picMkLst>
            <pc:docMk/>
            <pc:sldMk cId="4046159978" sldId="1242"/>
            <ac:picMk id="23" creationId="{FAF6B735-24A8-3E76-1C9C-2D68780BDC8A}"/>
          </ac:picMkLst>
        </pc:picChg>
        <pc:cxnChg chg="mod">
          <ac:chgData name="Winters, Amber" userId="389caf7d-7f00-408e-a4e9-0c8935e7778a" providerId="ADAL" clId="{8E99E065-3F50-4AC9-ACAE-48FC8E9A134C}" dt="2023-11-21T18:06:35.665" v="2804" actId="20577"/>
          <ac:cxnSpMkLst>
            <pc:docMk/>
            <pc:sldMk cId="4046159978" sldId="1242"/>
            <ac:cxnSpMk id="12" creationId="{B48F369A-BC06-DED4-3079-3B74AF242D7E}"/>
          </ac:cxnSpMkLst>
        </pc:cxnChg>
      </pc:sldChg>
      <pc:sldChg chg="addSp delSp modSp mod modNotesTx">
        <pc:chgData name="Winters, Amber" userId="389caf7d-7f00-408e-a4e9-0c8935e7778a" providerId="ADAL" clId="{8E99E065-3F50-4AC9-ACAE-48FC8E9A134C}" dt="2023-11-21T19:38:44.697" v="5435" actId="20577"/>
        <pc:sldMkLst>
          <pc:docMk/>
          <pc:sldMk cId="264580133" sldId="1243"/>
        </pc:sldMkLst>
        <pc:spChg chg="mod">
          <ac:chgData name="Winters, Amber" userId="389caf7d-7f00-408e-a4e9-0c8935e7778a" providerId="ADAL" clId="{8E99E065-3F50-4AC9-ACAE-48FC8E9A134C}" dt="2023-11-21T19:34:01.534" v="4915" actId="14100"/>
          <ac:spMkLst>
            <pc:docMk/>
            <pc:sldMk cId="264580133" sldId="1243"/>
            <ac:spMk id="5" creationId="{253386CA-A680-7651-D964-A4C23D7A7BA2}"/>
          </ac:spMkLst>
        </pc:spChg>
        <pc:spChg chg="mod">
          <ac:chgData name="Winters, Amber" userId="389caf7d-7f00-408e-a4e9-0c8935e7778a" providerId="ADAL" clId="{8E99E065-3F50-4AC9-ACAE-48FC8E9A134C}" dt="2023-11-21T19:32:42.751" v="4901" actId="1037"/>
          <ac:spMkLst>
            <pc:docMk/>
            <pc:sldMk cId="264580133" sldId="1243"/>
            <ac:spMk id="6" creationId="{261E9B41-6C57-3121-225E-9B199083342D}"/>
          </ac:spMkLst>
        </pc:spChg>
        <pc:spChg chg="mod">
          <ac:chgData name="Winters, Amber" userId="389caf7d-7f00-408e-a4e9-0c8935e7778a" providerId="ADAL" clId="{8E99E065-3F50-4AC9-ACAE-48FC8E9A134C}" dt="2023-11-21T19:34:32.125" v="4922" actId="114"/>
          <ac:spMkLst>
            <pc:docMk/>
            <pc:sldMk cId="264580133" sldId="1243"/>
            <ac:spMk id="7" creationId="{9ED04C37-DA95-86F2-BFB3-A7ECCA62BFD2}"/>
          </ac:spMkLst>
        </pc:spChg>
        <pc:spChg chg="mod">
          <ac:chgData name="Winters, Amber" userId="389caf7d-7f00-408e-a4e9-0c8935e7778a" providerId="ADAL" clId="{8E99E065-3F50-4AC9-ACAE-48FC8E9A134C}" dt="2023-11-21T19:32:46.971" v="4902" actId="14100"/>
          <ac:spMkLst>
            <pc:docMk/>
            <pc:sldMk cId="264580133" sldId="1243"/>
            <ac:spMk id="9" creationId="{EAF2648B-0D98-90DA-879E-10C0917659CE}"/>
          </ac:spMkLst>
        </pc:spChg>
        <pc:spChg chg="mod">
          <ac:chgData name="Winters, Amber" userId="389caf7d-7f00-408e-a4e9-0c8935e7778a" providerId="ADAL" clId="{8E99E065-3F50-4AC9-ACAE-48FC8E9A134C}" dt="2023-11-21T19:29:13.445" v="4741" actId="20577"/>
          <ac:spMkLst>
            <pc:docMk/>
            <pc:sldMk cId="264580133" sldId="1243"/>
            <ac:spMk id="11" creationId="{1CAB1D74-9A6F-7385-1C2A-024F03845F6F}"/>
          </ac:spMkLst>
        </pc:spChg>
        <pc:spChg chg="mod">
          <ac:chgData name="Winters, Amber" userId="389caf7d-7f00-408e-a4e9-0c8935e7778a" providerId="ADAL" clId="{8E99E065-3F50-4AC9-ACAE-48FC8E9A134C}" dt="2023-11-21T19:32:12.692" v="4895" actId="14100"/>
          <ac:spMkLst>
            <pc:docMk/>
            <pc:sldMk cId="264580133" sldId="1243"/>
            <ac:spMk id="15" creationId="{9898BE31-5DFD-1251-490C-D3CD364E0906}"/>
          </ac:spMkLst>
        </pc:spChg>
        <pc:spChg chg="mod">
          <ac:chgData name="Winters, Amber" userId="389caf7d-7f00-408e-a4e9-0c8935e7778a" providerId="ADAL" clId="{8E99E065-3F50-4AC9-ACAE-48FC8E9A134C}" dt="2023-11-21T19:32:19.245" v="4896" actId="14100"/>
          <ac:spMkLst>
            <pc:docMk/>
            <pc:sldMk cId="264580133" sldId="1243"/>
            <ac:spMk id="18" creationId="{1B7963B5-92A6-791D-4344-0012BABF65B0}"/>
          </ac:spMkLst>
        </pc:spChg>
        <pc:spChg chg="mod">
          <ac:chgData name="Winters, Amber" userId="389caf7d-7f00-408e-a4e9-0c8935e7778a" providerId="ADAL" clId="{8E99E065-3F50-4AC9-ACAE-48FC8E9A134C}" dt="2023-11-21T19:33:22.650" v="4908" actId="14100"/>
          <ac:spMkLst>
            <pc:docMk/>
            <pc:sldMk cId="264580133" sldId="1243"/>
            <ac:spMk id="33" creationId="{6DBA130D-48CD-B08C-8747-333B73BBD823}"/>
          </ac:spMkLst>
        </pc:spChg>
        <pc:spChg chg="mod">
          <ac:chgData name="Winters, Amber" userId="389caf7d-7f00-408e-a4e9-0c8935e7778a" providerId="ADAL" clId="{8E99E065-3F50-4AC9-ACAE-48FC8E9A134C}" dt="2023-11-21T19:34:11.824" v="4918" actId="1076"/>
          <ac:spMkLst>
            <pc:docMk/>
            <pc:sldMk cId="264580133" sldId="1243"/>
            <ac:spMk id="34" creationId="{BD0D9CE7-D91E-D3DB-5BEF-68A30A2D3C35}"/>
          </ac:spMkLst>
        </pc:spChg>
        <pc:grpChg chg="add mod">
          <ac:chgData name="Winters, Amber" userId="389caf7d-7f00-408e-a4e9-0c8935e7778a" providerId="ADAL" clId="{8E99E065-3F50-4AC9-ACAE-48FC8E9A134C}" dt="2023-11-21T19:33:42.603" v="4911" actId="1076"/>
          <ac:grpSpMkLst>
            <pc:docMk/>
            <pc:sldMk cId="264580133" sldId="1243"/>
            <ac:grpSpMk id="3" creationId="{54EF3E2B-4CE3-6DAC-00F9-B61971FC1130}"/>
          </ac:grpSpMkLst>
        </pc:grpChg>
        <pc:grpChg chg="mod">
          <ac:chgData name="Winters, Amber" userId="389caf7d-7f00-408e-a4e9-0c8935e7778a" providerId="ADAL" clId="{8E99E065-3F50-4AC9-ACAE-48FC8E9A134C}" dt="2023-11-21T19:32:33.535" v="4898" actId="1076"/>
          <ac:grpSpMkLst>
            <pc:docMk/>
            <pc:sldMk cId="264580133" sldId="1243"/>
            <ac:grpSpMk id="13" creationId="{EA673822-A51F-3079-5562-6010B3DB0779}"/>
          </ac:grpSpMkLst>
        </pc:grpChg>
        <pc:grpChg chg="mod">
          <ac:chgData name="Winters, Amber" userId="389caf7d-7f00-408e-a4e9-0c8935e7778a" providerId="ADAL" clId="{8E99E065-3F50-4AC9-ACAE-48FC8E9A134C}" dt="2023-11-21T19:31:50.581" v="4862" actId="1076"/>
          <ac:grpSpMkLst>
            <pc:docMk/>
            <pc:sldMk cId="264580133" sldId="1243"/>
            <ac:grpSpMk id="24" creationId="{A0F5BADE-8072-3434-2A4D-2E137CE42696}"/>
          </ac:grpSpMkLst>
        </pc:grpChg>
        <pc:grpChg chg="del">
          <ac:chgData name="Winters, Amber" userId="389caf7d-7f00-408e-a4e9-0c8935e7778a" providerId="ADAL" clId="{8E99E065-3F50-4AC9-ACAE-48FC8E9A134C}" dt="2023-11-21T19:28:39.221" v="4701" actId="478"/>
          <ac:grpSpMkLst>
            <pc:docMk/>
            <pc:sldMk cId="264580133" sldId="1243"/>
            <ac:grpSpMk id="27" creationId="{B81DCC91-5EF3-8566-F87B-9CC3470F63AC}"/>
          </ac:grpSpMkLst>
        </pc:grpChg>
        <pc:grpChg chg="add del mod">
          <ac:chgData name="Winters, Amber" userId="389caf7d-7f00-408e-a4e9-0c8935e7778a" providerId="ADAL" clId="{8E99E065-3F50-4AC9-ACAE-48FC8E9A134C}" dt="2023-11-21T19:34:05.513" v="4917" actId="1076"/>
          <ac:grpSpMkLst>
            <pc:docMk/>
            <pc:sldMk cId="264580133" sldId="1243"/>
            <ac:grpSpMk id="32" creationId="{856473EA-5912-B1B4-DF5C-BC205F86C15D}"/>
          </ac:grpSpMkLst>
        </pc:grpChg>
        <pc:grpChg chg="add del">
          <ac:chgData name="Winters, Amber" userId="389caf7d-7f00-408e-a4e9-0c8935e7778a" providerId="ADAL" clId="{8E99E065-3F50-4AC9-ACAE-48FC8E9A134C}" dt="2023-11-21T19:29:06.150" v="4724" actId="478"/>
          <ac:grpSpMkLst>
            <pc:docMk/>
            <pc:sldMk cId="264580133" sldId="1243"/>
            <ac:grpSpMk id="39" creationId="{80144F14-4243-99E5-0E21-60BA1F8E3D25}"/>
          </ac:grpSpMkLst>
        </pc:grpChg>
        <pc:picChg chg="mod modCrop">
          <ac:chgData name="Winters, Amber" userId="389caf7d-7f00-408e-a4e9-0c8935e7778a" providerId="ADAL" clId="{8E99E065-3F50-4AC9-ACAE-48FC8E9A134C}" dt="2023-11-21T19:31:44.886" v="4861" actId="1076"/>
          <ac:picMkLst>
            <pc:docMk/>
            <pc:sldMk cId="264580133" sldId="1243"/>
            <ac:picMk id="4" creationId="{6EE29B1A-D7AD-B9AD-876E-E9C30608AFE4}"/>
          </ac:picMkLst>
        </pc:picChg>
        <pc:cxnChg chg="mod">
          <ac:chgData name="Winters, Amber" userId="389caf7d-7f00-408e-a4e9-0c8935e7778a" providerId="ADAL" clId="{8E99E065-3F50-4AC9-ACAE-48FC8E9A134C}" dt="2023-11-21T19:34:26.054" v="4921" actId="14100"/>
          <ac:cxnSpMkLst>
            <pc:docMk/>
            <pc:sldMk cId="264580133" sldId="1243"/>
            <ac:cxnSpMk id="8" creationId="{F6A98180-E809-6908-377D-5615E19A78F7}"/>
          </ac:cxnSpMkLst>
        </pc:cxnChg>
        <pc:cxnChg chg="mod">
          <ac:chgData name="Winters, Amber" userId="389caf7d-7f00-408e-a4e9-0c8935e7778a" providerId="ADAL" clId="{8E99E065-3F50-4AC9-ACAE-48FC8E9A134C}" dt="2023-11-21T19:32:46.971" v="4902" actId="14100"/>
          <ac:cxnSpMkLst>
            <pc:docMk/>
            <pc:sldMk cId="264580133" sldId="1243"/>
            <ac:cxnSpMk id="12" creationId="{B48F369A-BC06-DED4-3079-3B74AF242D7E}"/>
          </ac:cxnSpMkLst>
        </pc:cxnChg>
        <pc:cxnChg chg="mod">
          <ac:chgData name="Winters, Amber" userId="389caf7d-7f00-408e-a4e9-0c8935e7778a" providerId="ADAL" clId="{8E99E065-3F50-4AC9-ACAE-48FC8E9A134C}" dt="2023-11-21T19:32:19.245" v="4896" actId="14100"/>
          <ac:cxnSpMkLst>
            <pc:docMk/>
            <pc:sldMk cId="264580133" sldId="1243"/>
            <ac:cxnSpMk id="20" creationId="{A83D9B24-3FA1-D4C5-9888-6178BC8320B2}"/>
          </ac:cxnSpMkLst>
        </pc:cxnChg>
        <pc:cxnChg chg="mod">
          <ac:chgData name="Winters, Amber" userId="389caf7d-7f00-408e-a4e9-0c8935e7778a" providerId="ADAL" clId="{8E99E065-3F50-4AC9-ACAE-48FC8E9A134C}" dt="2023-11-21T19:34:15.348" v="4919" actId="14100"/>
          <ac:cxnSpMkLst>
            <pc:docMk/>
            <pc:sldMk cId="264580133" sldId="1243"/>
            <ac:cxnSpMk id="35" creationId="{37947D20-F7B7-9F16-444E-D7265168A1ED}"/>
          </ac:cxnSpMkLst>
        </pc:cxnChg>
        <pc:cxnChg chg="mod">
          <ac:chgData name="Winters, Amber" userId="389caf7d-7f00-408e-a4e9-0c8935e7778a" providerId="ADAL" clId="{8E99E065-3F50-4AC9-ACAE-48FC8E9A134C}" dt="2023-11-21T19:29:06.150" v="4724" actId="478"/>
          <ac:cxnSpMkLst>
            <pc:docMk/>
            <pc:sldMk cId="264580133" sldId="1243"/>
            <ac:cxnSpMk id="42" creationId="{BABF4F9F-3EB4-5582-F14B-0C876F96498A}"/>
          </ac:cxnSpMkLst>
        </pc:cxnChg>
      </pc:sldChg>
      <pc:sldMasterChg chg="delSldLayout">
        <pc:chgData name="Winters, Amber" userId="389caf7d-7f00-408e-a4e9-0c8935e7778a" providerId="ADAL" clId="{8E99E065-3F50-4AC9-ACAE-48FC8E9A134C}" dt="2023-11-21T19:52:42.621" v="8375" actId="2696"/>
        <pc:sldMasterMkLst>
          <pc:docMk/>
          <pc:sldMasterMk cId="4054463772" sldId="2147483784"/>
        </pc:sldMasterMkLst>
        <pc:sldLayoutChg chg="del">
          <pc:chgData name="Winters, Amber" userId="389caf7d-7f00-408e-a4e9-0c8935e7778a" providerId="ADAL" clId="{8E99E065-3F50-4AC9-ACAE-48FC8E9A134C}" dt="2023-11-21T19:52:18.091" v="8253" actId="2696"/>
          <pc:sldLayoutMkLst>
            <pc:docMk/>
            <pc:sldMasterMk cId="4054463772" sldId="2147483784"/>
            <pc:sldLayoutMk cId="2732786234" sldId="2147483661"/>
          </pc:sldLayoutMkLst>
        </pc:sldLayoutChg>
        <pc:sldLayoutChg chg="del">
          <pc:chgData name="Winters, Amber" userId="389caf7d-7f00-408e-a4e9-0c8935e7778a" providerId="ADAL" clId="{8E99E065-3F50-4AC9-ACAE-48FC8E9A134C}" dt="2023-11-21T19:52:18.311" v="8254" actId="2696"/>
          <pc:sldLayoutMkLst>
            <pc:docMk/>
            <pc:sldMasterMk cId="4054463772" sldId="2147483784"/>
            <pc:sldLayoutMk cId="788261251" sldId="2147483662"/>
          </pc:sldLayoutMkLst>
        </pc:sldLayoutChg>
        <pc:sldLayoutChg chg="del">
          <pc:chgData name="Winters, Amber" userId="389caf7d-7f00-408e-a4e9-0c8935e7778a" providerId="ADAL" clId="{8E99E065-3F50-4AC9-ACAE-48FC8E9A134C}" dt="2023-11-21T19:52:18.506" v="8255" actId="2696"/>
          <pc:sldLayoutMkLst>
            <pc:docMk/>
            <pc:sldMasterMk cId="4054463772" sldId="2147483784"/>
            <pc:sldLayoutMk cId="948741860" sldId="2147483663"/>
          </pc:sldLayoutMkLst>
        </pc:sldLayoutChg>
        <pc:sldLayoutChg chg="del">
          <pc:chgData name="Winters, Amber" userId="389caf7d-7f00-408e-a4e9-0c8935e7778a" providerId="ADAL" clId="{8E99E065-3F50-4AC9-ACAE-48FC8E9A134C}" dt="2023-11-21T19:52:18.689" v="8256" actId="2696"/>
          <pc:sldLayoutMkLst>
            <pc:docMk/>
            <pc:sldMasterMk cId="4054463772" sldId="2147483784"/>
            <pc:sldLayoutMk cId="272375969" sldId="2147483664"/>
          </pc:sldLayoutMkLst>
        </pc:sldLayoutChg>
        <pc:sldLayoutChg chg="del">
          <pc:chgData name="Winters, Amber" userId="389caf7d-7f00-408e-a4e9-0c8935e7778a" providerId="ADAL" clId="{8E99E065-3F50-4AC9-ACAE-48FC8E9A134C}" dt="2023-11-21T19:52:18.880" v="8257" actId="2696"/>
          <pc:sldLayoutMkLst>
            <pc:docMk/>
            <pc:sldMasterMk cId="4054463772" sldId="2147483784"/>
            <pc:sldLayoutMk cId="1972652705" sldId="2147483665"/>
          </pc:sldLayoutMkLst>
        </pc:sldLayoutChg>
        <pc:sldLayoutChg chg="del">
          <pc:chgData name="Winters, Amber" userId="389caf7d-7f00-408e-a4e9-0c8935e7778a" providerId="ADAL" clId="{8E99E065-3F50-4AC9-ACAE-48FC8E9A134C}" dt="2023-11-21T19:52:19.068" v="8258" actId="2696"/>
          <pc:sldLayoutMkLst>
            <pc:docMk/>
            <pc:sldMasterMk cId="4054463772" sldId="2147483784"/>
            <pc:sldLayoutMk cId="3644998403" sldId="2147483666"/>
          </pc:sldLayoutMkLst>
        </pc:sldLayoutChg>
        <pc:sldLayoutChg chg="del">
          <pc:chgData name="Winters, Amber" userId="389caf7d-7f00-408e-a4e9-0c8935e7778a" providerId="ADAL" clId="{8E99E065-3F50-4AC9-ACAE-48FC8E9A134C}" dt="2023-11-21T19:52:19.259" v="8259" actId="2696"/>
          <pc:sldLayoutMkLst>
            <pc:docMk/>
            <pc:sldMasterMk cId="4054463772" sldId="2147483784"/>
            <pc:sldLayoutMk cId="2396592075" sldId="2147483667"/>
          </pc:sldLayoutMkLst>
        </pc:sldLayoutChg>
        <pc:sldLayoutChg chg="del">
          <pc:chgData name="Winters, Amber" userId="389caf7d-7f00-408e-a4e9-0c8935e7778a" providerId="ADAL" clId="{8E99E065-3F50-4AC9-ACAE-48FC8E9A134C}" dt="2023-11-21T19:52:19.422" v="8260" actId="2696"/>
          <pc:sldLayoutMkLst>
            <pc:docMk/>
            <pc:sldMasterMk cId="4054463772" sldId="2147483784"/>
            <pc:sldLayoutMk cId="3769611431" sldId="2147483668"/>
          </pc:sldLayoutMkLst>
        </pc:sldLayoutChg>
        <pc:sldLayoutChg chg="del">
          <pc:chgData name="Winters, Amber" userId="389caf7d-7f00-408e-a4e9-0c8935e7778a" providerId="ADAL" clId="{8E99E065-3F50-4AC9-ACAE-48FC8E9A134C}" dt="2023-11-21T19:52:19.613" v="8261" actId="2696"/>
          <pc:sldLayoutMkLst>
            <pc:docMk/>
            <pc:sldMasterMk cId="4054463772" sldId="2147483784"/>
            <pc:sldLayoutMk cId="1083573776" sldId="2147483669"/>
          </pc:sldLayoutMkLst>
        </pc:sldLayoutChg>
        <pc:sldLayoutChg chg="del">
          <pc:chgData name="Winters, Amber" userId="389caf7d-7f00-408e-a4e9-0c8935e7778a" providerId="ADAL" clId="{8E99E065-3F50-4AC9-ACAE-48FC8E9A134C}" dt="2023-11-21T19:52:19.797" v="8262" actId="2696"/>
          <pc:sldLayoutMkLst>
            <pc:docMk/>
            <pc:sldMasterMk cId="4054463772" sldId="2147483784"/>
            <pc:sldLayoutMk cId="3722770803" sldId="2147483670"/>
          </pc:sldLayoutMkLst>
        </pc:sldLayoutChg>
        <pc:sldLayoutChg chg="del">
          <pc:chgData name="Winters, Amber" userId="389caf7d-7f00-408e-a4e9-0c8935e7778a" providerId="ADAL" clId="{8E99E065-3F50-4AC9-ACAE-48FC8E9A134C}" dt="2023-11-21T19:52:19.997" v="8263" actId="2696"/>
          <pc:sldLayoutMkLst>
            <pc:docMk/>
            <pc:sldMasterMk cId="4054463772" sldId="2147483784"/>
            <pc:sldLayoutMk cId="4229184658" sldId="2147483671"/>
          </pc:sldLayoutMkLst>
        </pc:sldLayoutChg>
        <pc:sldLayoutChg chg="del">
          <pc:chgData name="Winters, Amber" userId="389caf7d-7f00-408e-a4e9-0c8935e7778a" providerId="ADAL" clId="{8E99E065-3F50-4AC9-ACAE-48FC8E9A134C}" dt="2023-11-21T19:52:20.178" v="8264" actId="2696"/>
          <pc:sldLayoutMkLst>
            <pc:docMk/>
            <pc:sldMasterMk cId="4054463772" sldId="2147483784"/>
            <pc:sldLayoutMk cId="463651651" sldId="2147483672"/>
          </pc:sldLayoutMkLst>
        </pc:sldLayoutChg>
        <pc:sldLayoutChg chg="del">
          <pc:chgData name="Winters, Amber" userId="389caf7d-7f00-408e-a4e9-0c8935e7778a" providerId="ADAL" clId="{8E99E065-3F50-4AC9-ACAE-48FC8E9A134C}" dt="2023-11-21T19:52:20.365" v="8265" actId="2696"/>
          <pc:sldLayoutMkLst>
            <pc:docMk/>
            <pc:sldMasterMk cId="4054463772" sldId="2147483784"/>
            <pc:sldLayoutMk cId="2657819350" sldId="2147483673"/>
          </pc:sldLayoutMkLst>
        </pc:sldLayoutChg>
        <pc:sldLayoutChg chg="del">
          <pc:chgData name="Winters, Amber" userId="389caf7d-7f00-408e-a4e9-0c8935e7778a" providerId="ADAL" clId="{8E99E065-3F50-4AC9-ACAE-48FC8E9A134C}" dt="2023-11-21T19:52:20.564" v="8266" actId="2696"/>
          <pc:sldLayoutMkLst>
            <pc:docMk/>
            <pc:sldMasterMk cId="4054463772" sldId="2147483784"/>
            <pc:sldLayoutMk cId="2016314280" sldId="2147483674"/>
          </pc:sldLayoutMkLst>
        </pc:sldLayoutChg>
        <pc:sldLayoutChg chg="del">
          <pc:chgData name="Winters, Amber" userId="389caf7d-7f00-408e-a4e9-0c8935e7778a" providerId="ADAL" clId="{8E99E065-3F50-4AC9-ACAE-48FC8E9A134C}" dt="2023-11-21T19:52:20.748" v="8267" actId="2696"/>
          <pc:sldLayoutMkLst>
            <pc:docMk/>
            <pc:sldMasterMk cId="4054463772" sldId="2147483784"/>
            <pc:sldLayoutMk cId="975179555" sldId="2147483675"/>
          </pc:sldLayoutMkLst>
        </pc:sldLayoutChg>
        <pc:sldLayoutChg chg="del">
          <pc:chgData name="Winters, Amber" userId="389caf7d-7f00-408e-a4e9-0c8935e7778a" providerId="ADAL" clId="{8E99E065-3F50-4AC9-ACAE-48FC8E9A134C}" dt="2023-11-21T19:52:20.931" v="8268" actId="2696"/>
          <pc:sldLayoutMkLst>
            <pc:docMk/>
            <pc:sldMasterMk cId="4054463772" sldId="2147483784"/>
            <pc:sldLayoutMk cId="2747204926" sldId="2147483676"/>
          </pc:sldLayoutMkLst>
        </pc:sldLayoutChg>
        <pc:sldLayoutChg chg="del">
          <pc:chgData name="Winters, Amber" userId="389caf7d-7f00-408e-a4e9-0c8935e7778a" providerId="ADAL" clId="{8E99E065-3F50-4AC9-ACAE-48FC8E9A134C}" dt="2023-11-21T19:52:21.125" v="8269" actId="2696"/>
          <pc:sldLayoutMkLst>
            <pc:docMk/>
            <pc:sldMasterMk cId="4054463772" sldId="2147483784"/>
            <pc:sldLayoutMk cId="3646261417" sldId="2147483677"/>
          </pc:sldLayoutMkLst>
        </pc:sldLayoutChg>
        <pc:sldLayoutChg chg="del">
          <pc:chgData name="Winters, Amber" userId="389caf7d-7f00-408e-a4e9-0c8935e7778a" providerId="ADAL" clId="{8E99E065-3F50-4AC9-ACAE-48FC8E9A134C}" dt="2023-11-21T19:52:21.320" v="8270" actId="2696"/>
          <pc:sldLayoutMkLst>
            <pc:docMk/>
            <pc:sldMasterMk cId="4054463772" sldId="2147483784"/>
            <pc:sldLayoutMk cId="2916054193" sldId="2147483678"/>
          </pc:sldLayoutMkLst>
        </pc:sldLayoutChg>
        <pc:sldLayoutChg chg="del">
          <pc:chgData name="Winters, Amber" userId="389caf7d-7f00-408e-a4e9-0c8935e7778a" providerId="ADAL" clId="{8E99E065-3F50-4AC9-ACAE-48FC8E9A134C}" dt="2023-11-21T19:52:21.502" v="8271" actId="2696"/>
          <pc:sldLayoutMkLst>
            <pc:docMk/>
            <pc:sldMasterMk cId="4054463772" sldId="2147483784"/>
            <pc:sldLayoutMk cId="3274895814" sldId="2147483679"/>
          </pc:sldLayoutMkLst>
        </pc:sldLayoutChg>
        <pc:sldLayoutChg chg="del">
          <pc:chgData name="Winters, Amber" userId="389caf7d-7f00-408e-a4e9-0c8935e7778a" providerId="ADAL" clId="{8E99E065-3F50-4AC9-ACAE-48FC8E9A134C}" dt="2023-11-21T19:52:21.682" v="8272" actId="2696"/>
          <pc:sldLayoutMkLst>
            <pc:docMk/>
            <pc:sldMasterMk cId="4054463772" sldId="2147483784"/>
            <pc:sldLayoutMk cId="3346236588" sldId="2147483680"/>
          </pc:sldLayoutMkLst>
        </pc:sldLayoutChg>
        <pc:sldLayoutChg chg="del">
          <pc:chgData name="Winters, Amber" userId="389caf7d-7f00-408e-a4e9-0c8935e7778a" providerId="ADAL" clId="{8E99E065-3F50-4AC9-ACAE-48FC8E9A134C}" dt="2023-11-21T19:52:21.866" v="8273" actId="2696"/>
          <pc:sldLayoutMkLst>
            <pc:docMk/>
            <pc:sldMasterMk cId="4054463772" sldId="2147483784"/>
            <pc:sldLayoutMk cId="4277618222" sldId="2147483681"/>
          </pc:sldLayoutMkLst>
        </pc:sldLayoutChg>
        <pc:sldLayoutChg chg="del">
          <pc:chgData name="Winters, Amber" userId="389caf7d-7f00-408e-a4e9-0c8935e7778a" providerId="ADAL" clId="{8E99E065-3F50-4AC9-ACAE-48FC8E9A134C}" dt="2023-11-21T19:52:22.049" v="8274" actId="2696"/>
          <pc:sldLayoutMkLst>
            <pc:docMk/>
            <pc:sldMasterMk cId="4054463772" sldId="2147483784"/>
            <pc:sldLayoutMk cId="1920431196" sldId="2147483682"/>
          </pc:sldLayoutMkLst>
        </pc:sldLayoutChg>
        <pc:sldLayoutChg chg="del">
          <pc:chgData name="Winters, Amber" userId="389caf7d-7f00-408e-a4e9-0c8935e7778a" providerId="ADAL" clId="{8E99E065-3F50-4AC9-ACAE-48FC8E9A134C}" dt="2023-11-21T19:52:22.242" v="8275" actId="2696"/>
          <pc:sldLayoutMkLst>
            <pc:docMk/>
            <pc:sldMasterMk cId="4054463772" sldId="2147483784"/>
            <pc:sldLayoutMk cId="1407071808" sldId="2147483683"/>
          </pc:sldLayoutMkLst>
        </pc:sldLayoutChg>
        <pc:sldLayoutChg chg="del">
          <pc:chgData name="Winters, Amber" userId="389caf7d-7f00-408e-a4e9-0c8935e7778a" providerId="ADAL" clId="{8E99E065-3F50-4AC9-ACAE-48FC8E9A134C}" dt="2023-11-21T19:52:22.414" v="8276" actId="2696"/>
          <pc:sldLayoutMkLst>
            <pc:docMk/>
            <pc:sldMasterMk cId="4054463772" sldId="2147483784"/>
            <pc:sldLayoutMk cId="3386200256" sldId="2147483684"/>
          </pc:sldLayoutMkLst>
        </pc:sldLayoutChg>
        <pc:sldLayoutChg chg="del">
          <pc:chgData name="Winters, Amber" userId="389caf7d-7f00-408e-a4e9-0c8935e7778a" providerId="ADAL" clId="{8E99E065-3F50-4AC9-ACAE-48FC8E9A134C}" dt="2023-11-21T19:52:22.617" v="8277" actId="2696"/>
          <pc:sldLayoutMkLst>
            <pc:docMk/>
            <pc:sldMasterMk cId="4054463772" sldId="2147483784"/>
            <pc:sldLayoutMk cId="1044436226" sldId="2147483685"/>
          </pc:sldLayoutMkLst>
        </pc:sldLayoutChg>
        <pc:sldLayoutChg chg="del">
          <pc:chgData name="Winters, Amber" userId="389caf7d-7f00-408e-a4e9-0c8935e7778a" providerId="ADAL" clId="{8E99E065-3F50-4AC9-ACAE-48FC8E9A134C}" dt="2023-11-21T19:52:22.800" v="8278" actId="2696"/>
          <pc:sldLayoutMkLst>
            <pc:docMk/>
            <pc:sldMasterMk cId="4054463772" sldId="2147483784"/>
            <pc:sldLayoutMk cId="4232167974" sldId="2147483686"/>
          </pc:sldLayoutMkLst>
        </pc:sldLayoutChg>
        <pc:sldLayoutChg chg="del">
          <pc:chgData name="Winters, Amber" userId="389caf7d-7f00-408e-a4e9-0c8935e7778a" providerId="ADAL" clId="{8E99E065-3F50-4AC9-ACAE-48FC8E9A134C}" dt="2023-11-21T19:52:23" v="8279" actId="2696"/>
          <pc:sldLayoutMkLst>
            <pc:docMk/>
            <pc:sldMasterMk cId="4054463772" sldId="2147483784"/>
            <pc:sldLayoutMk cId="2149474762" sldId="2147483687"/>
          </pc:sldLayoutMkLst>
        </pc:sldLayoutChg>
        <pc:sldLayoutChg chg="del">
          <pc:chgData name="Winters, Amber" userId="389caf7d-7f00-408e-a4e9-0c8935e7778a" providerId="ADAL" clId="{8E99E065-3F50-4AC9-ACAE-48FC8E9A134C}" dt="2023-11-21T19:52:23.181" v="8280" actId="2696"/>
          <pc:sldLayoutMkLst>
            <pc:docMk/>
            <pc:sldMasterMk cId="4054463772" sldId="2147483784"/>
            <pc:sldLayoutMk cId="2770276899" sldId="2147483688"/>
          </pc:sldLayoutMkLst>
        </pc:sldLayoutChg>
        <pc:sldLayoutChg chg="del">
          <pc:chgData name="Winters, Amber" userId="389caf7d-7f00-408e-a4e9-0c8935e7778a" providerId="ADAL" clId="{8E99E065-3F50-4AC9-ACAE-48FC8E9A134C}" dt="2023-11-21T19:52:23.364" v="8281" actId="2696"/>
          <pc:sldLayoutMkLst>
            <pc:docMk/>
            <pc:sldMasterMk cId="4054463772" sldId="2147483784"/>
            <pc:sldLayoutMk cId="2903178775" sldId="2147483689"/>
          </pc:sldLayoutMkLst>
        </pc:sldLayoutChg>
        <pc:sldLayoutChg chg="del">
          <pc:chgData name="Winters, Amber" userId="389caf7d-7f00-408e-a4e9-0c8935e7778a" providerId="ADAL" clId="{8E99E065-3F50-4AC9-ACAE-48FC8E9A134C}" dt="2023-11-21T19:52:23.551" v="8282" actId="2696"/>
          <pc:sldLayoutMkLst>
            <pc:docMk/>
            <pc:sldMasterMk cId="4054463772" sldId="2147483784"/>
            <pc:sldLayoutMk cId="2689793350" sldId="2147483690"/>
          </pc:sldLayoutMkLst>
        </pc:sldLayoutChg>
        <pc:sldLayoutChg chg="del">
          <pc:chgData name="Winters, Amber" userId="389caf7d-7f00-408e-a4e9-0c8935e7778a" providerId="ADAL" clId="{8E99E065-3F50-4AC9-ACAE-48FC8E9A134C}" dt="2023-11-21T19:52:23.751" v="8283" actId="2696"/>
          <pc:sldLayoutMkLst>
            <pc:docMk/>
            <pc:sldMasterMk cId="4054463772" sldId="2147483784"/>
            <pc:sldLayoutMk cId="3822687798" sldId="2147483691"/>
          </pc:sldLayoutMkLst>
        </pc:sldLayoutChg>
        <pc:sldLayoutChg chg="del">
          <pc:chgData name="Winters, Amber" userId="389caf7d-7f00-408e-a4e9-0c8935e7778a" providerId="ADAL" clId="{8E99E065-3F50-4AC9-ACAE-48FC8E9A134C}" dt="2023-11-21T19:52:23.950" v="8284" actId="2696"/>
          <pc:sldLayoutMkLst>
            <pc:docMk/>
            <pc:sldMasterMk cId="4054463772" sldId="2147483784"/>
            <pc:sldLayoutMk cId="2298956082" sldId="2147483692"/>
          </pc:sldLayoutMkLst>
        </pc:sldLayoutChg>
        <pc:sldLayoutChg chg="del">
          <pc:chgData name="Winters, Amber" userId="389caf7d-7f00-408e-a4e9-0c8935e7778a" providerId="ADAL" clId="{8E99E065-3F50-4AC9-ACAE-48FC8E9A134C}" dt="2023-11-21T19:52:24.149" v="8285" actId="2696"/>
          <pc:sldLayoutMkLst>
            <pc:docMk/>
            <pc:sldMasterMk cId="4054463772" sldId="2147483784"/>
            <pc:sldLayoutMk cId="2716311123" sldId="2147483693"/>
          </pc:sldLayoutMkLst>
        </pc:sldLayoutChg>
        <pc:sldLayoutChg chg="del">
          <pc:chgData name="Winters, Amber" userId="389caf7d-7f00-408e-a4e9-0c8935e7778a" providerId="ADAL" clId="{8E99E065-3F50-4AC9-ACAE-48FC8E9A134C}" dt="2023-11-21T19:52:24.322" v="8286" actId="2696"/>
          <pc:sldLayoutMkLst>
            <pc:docMk/>
            <pc:sldMasterMk cId="4054463772" sldId="2147483784"/>
            <pc:sldLayoutMk cId="3517120181" sldId="2147483694"/>
          </pc:sldLayoutMkLst>
        </pc:sldLayoutChg>
        <pc:sldLayoutChg chg="del">
          <pc:chgData name="Winters, Amber" userId="389caf7d-7f00-408e-a4e9-0c8935e7778a" providerId="ADAL" clId="{8E99E065-3F50-4AC9-ACAE-48FC8E9A134C}" dt="2023-11-21T19:52:24.499" v="8287" actId="2696"/>
          <pc:sldLayoutMkLst>
            <pc:docMk/>
            <pc:sldMasterMk cId="4054463772" sldId="2147483784"/>
            <pc:sldLayoutMk cId="2677717845" sldId="2147483695"/>
          </pc:sldLayoutMkLst>
        </pc:sldLayoutChg>
        <pc:sldLayoutChg chg="del">
          <pc:chgData name="Winters, Amber" userId="389caf7d-7f00-408e-a4e9-0c8935e7778a" providerId="ADAL" clId="{8E99E065-3F50-4AC9-ACAE-48FC8E9A134C}" dt="2023-11-21T19:52:24.652" v="8288" actId="2696"/>
          <pc:sldLayoutMkLst>
            <pc:docMk/>
            <pc:sldMasterMk cId="4054463772" sldId="2147483784"/>
            <pc:sldLayoutMk cId="3672433218" sldId="2147483696"/>
          </pc:sldLayoutMkLst>
        </pc:sldLayoutChg>
        <pc:sldLayoutChg chg="del">
          <pc:chgData name="Winters, Amber" userId="389caf7d-7f00-408e-a4e9-0c8935e7778a" providerId="ADAL" clId="{8E99E065-3F50-4AC9-ACAE-48FC8E9A134C}" dt="2023-11-21T19:52:24.835" v="8289" actId="2696"/>
          <pc:sldLayoutMkLst>
            <pc:docMk/>
            <pc:sldMasterMk cId="4054463772" sldId="2147483784"/>
            <pc:sldLayoutMk cId="2131313308" sldId="2147483697"/>
          </pc:sldLayoutMkLst>
        </pc:sldLayoutChg>
        <pc:sldLayoutChg chg="del">
          <pc:chgData name="Winters, Amber" userId="389caf7d-7f00-408e-a4e9-0c8935e7778a" providerId="ADAL" clId="{8E99E065-3F50-4AC9-ACAE-48FC8E9A134C}" dt="2023-11-21T19:52:25.002" v="8290" actId="2696"/>
          <pc:sldLayoutMkLst>
            <pc:docMk/>
            <pc:sldMasterMk cId="4054463772" sldId="2147483784"/>
            <pc:sldLayoutMk cId="1956902063" sldId="2147483698"/>
          </pc:sldLayoutMkLst>
        </pc:sldLayoutChg>
        <pc:sldLayoutChg chg="del">
          <pc:chgData name="Winters, Amber" userId="389caf7d-7f00-408e-a4e9-0c8935e7778a" providerId="ADAL" clId="{8E99E065-3F50-4AC9-ACAE-48FC8E9A134C}" dt="2023-11-21T19:52:25.182" v="8291" actId="2696"/>
          <pc:sldLayoutMkLst>
            <pc:docMk/>
            <pc:sldMasterMk cId="4054463772" sldId="2147483784"/>
            <pc:sldLayoutMk cId="2989333964" sldId="2147483699"/>
          </pc:sldLayoutMkLst>
        </pc:sldLayoutChg>
        <pc:sldLayoutChg chg="del">
          <pc:chgData name="Winters, Amber" userId="389caf7d-7f00-408e-a4e9-0c8935e7778a" providerId="ADAL" clId="{8E99E065-3F50-4AC9-ACAE-48FC8E9A134C}" dt="2023-11-21T19:52:25.362" v="8292" actId="2696"/>
          <pc:sldLayoutMkLst>
            <pc:docMk/>
            <pc:sldMasterMk cId="4054463772" sldId="2147483784"/>
            <pc:sldLayoutMk cId="3380210580" sldId="2147483700"/>
          </pc:sldLayoutMkLst>
        </pc:sldLayoutChg>
        <pc:sldLayoutChg chg="del">
          <pc:chgData name="Winters, Amber" userId="389caf7d-7f00-408e-a4e9-0c8935e7778a" providerId="ADAL" clId="{8E99E065-3F50-4AC9-ACAE-48FC8E9A134C}" dt="2023-11-21T19:52:25.993" v="8293" actId="2696"/>
          <pc:sldLayoutMkLst>
            <pc:docMk/>
            <pc:sldMasterMk cId="4054463772" sldId="2147483784"/>
            <pc:sldLayoutMk cId="1976439986" sldId="2147483701"/>
          </pc:sldLayoutMkLst>
        </pc:sldLayoutChg>
        <pc:sldLayoutChg chg="del">
          <pc:chgData name="Winters, Amber" userId="389caf7d-7f00-408e-a4e9-0c8935e7778a" providerId="ADAL" clId="{8E99E065-3F50-4AC9-ACAE-48FC8E9A134C}" dt="2023-11-21T19:52:26.003" v="8294" actId="2696"/>
          <pc:sldLayoutMkLst>
            <pc:docMk/>
            <pc:sldMasterMk cId="4054463772" sldId="2147483784"/>
            <pc:sldLayoutMk cId="2742532885" sldId="2147483702"/>
          </pc:sldLayoutMkLst>
        </pc:sldLayoutChg>
        <pc:sldLayoutChg chg="del">
          <pc:chgData name="Winters, Amber" userId="389caf7d-7f00-408e-a4e9-0c8935e7778a" providerId="ADAL" clId="{8E99E065-3F50-4AC9-ACAE-48FC8E9A134C}" dt="2023-11-21T19:52:26.020" v="8295" actId="2696"/>
          <pc:sldLayoutMkLst>
            <pc:docMk/>
            <pc:sldMasterMk cId="4054463772" sldId="2147483784"/>
            <pc:sldLayoutMk cId="1089871643" sldId="2147483703"/>
          </pc:sldLayoutMkLst>
        </pc:sldLayoutChg>
        <pc:sldLayoutChg chg="del">
          <pc:chgData name="Winters, Amber" userId="389caf7d-7f00-408e-a4e9-0c8935e7778a" providerId="ADAL" clId="{8E99E065-3F50-4AC9-ACAE-48FC8E9A134C}" dt="2023-11-21T19:52:26.037" v="8296" actId="2696"/>
          <pc:sldLayoutMkLst>
            <pc:docMk/>
            <pc:sldMasterMk cId="4054463772" sldId="2147483784"/>
            <pc:sldLayoutMk cId="3293963191" sldId="2147483704"/>
          </pc:sldLayoutMkLst>
        </pc:sldLayoutChg>
        <pc:sldLayoutChg chg="del">
          <pc:chgData name="Winters, Amber" userId="389caf7d-7f00-408e-a4e9-0c8935e7778a" providerId="ADAL" clId="{8E99E065-3F50-4AC9-ACAE-48FC8E9A134C}" dt="2023-11-21T19:52:27.005" v="8297" actId="2696"/>
          <pc:sldLayoutMkLst>
            <pc:docMk/>
            <pc:sldMasterMk cId="4054463772" sldId="2147483784"/>
            <pc:sldLayoutMk cId="657610418" sldId="2147483705"/>
          </pc:sldLayoutMkLst>
        </pc:sldLayoutChg>
        <pc:sldLayoutChg chg="del">
          <pc:chgData name="Winters, Amber" userId="389caf7d-7f00-408e-a4e9-0c8935e7778a" providerId="ADAL" clId="{8E99E065-3F50-4AC9-ACAE-48FC8E9A134C}" dt="2023-11-21T19:52:27.021" v="8298" actId="2696"/>
          <pc:sldLayoutMkLst>
            <pc:docMk/>
            <pc:sldMasterMk cId="4054463772" sldId="2147483784"/>
            <pc:sldLayoutMk cId="3196904356" sldId="2147483706"/>
          </pc:sldLayoutMkLst>
        </pc:sldLayoutChg>
        <pc:sldLayoutChg chg="del">
          <pc:chgData name="Winters, Amber" userId="389caf7d-7f00-408e-a4e9-0c8935e7778a" providerId="ADAL" clId="{8E99E065-3F50-4AC9-ACAE-48FC8E9A134C}" dt="2023-11-21T19:52:27.038" v="8299" actId="2696"/>
          <pc:sldLayoutMkLst>
            <pc:docMk/>
            <pc:sldMasterMk cId="4054463772" sldId="2147483784"/>
            <pc:sldLayoutMk cId="3089260208" sldId="2147483707"/>
          </pc:sldLayoutMkLst>
        </pc:sldLayoutChg>
        <pc:sldLayoutChg chg="del">
          <pc:chgData name="Winters, Amber" userId="389caf7d-7f00-408e-a4e9-0c8935e7778a" providerId="ADAL" clId="{8E99E065-3F50-4AC9-ACAE-48FC8E9A134C}" dt="2023-11-21T19:52:27.605" v="8300" actId="2696"/>
          <pc:sldLayoutMkLst>
            <pc:docMk/>
            <pc:sldMasterMk cId="4054463772" sldId="2147483784"/>
            <pc:sldLayoutMk cId="1979873199" sldId="2147483708"/>
          </pc:sldLayoutMkLst>
        </pc:sldLayoutChg>
        <pc:sldLayoutChg chg="del">
          <pc:chgData name="Winters, Amber" userId="389caf7d-7f00-408e-a4e9-0c8935e7778a" providerId="ADAL" clId="{8E99E065-3F50-4AC9-ACAE-48FC8E9A134C}" dt="2023-11-21T19:52:27.771" v="8301" actId="2696"/>
          <pc:sldLayoutMkLst>
            <pc:docMk/>
            <pc:sldMasterMk cId="4054463772" sldId="2147483784"/>
            <pc:sldLayoutMk cId="2894360585" sldId="2147483709"/>
          </pc:sldLayoutMkLst>
        </pc:sldLayoutChg>
        <pc:sldLayoutChg chg="del">
          <pc:chgData name="Winters, Amber" userId="389caf7d-7f00-408e-a4e9-0c8935e7778a" providerId="ADAL" clId="{8E99E065-3F50-4AC9-ACAE-48FC8E9A134C}" dt="2023-11-21T19:52:27.956" v="8302" actId="2696"/>
          <pc:sldLayoutMkLst>
            <pc:docMk/>
            <pc:sldMasterMk cId="4054463772" sldId="2147483784"/>
            <pc:sldLayoutMk cId="2608732122" sldId="2147483710"/>
          </pc:sldLayoutMkLst>
        </pc:sldLayoutChg>
        <pc:sldLayoutChg chg="del">
          <pc:chgData name="Winters, Amber" userId="389caf7d-7f00-408e-a4e9-0c8935e7778a" providerId="ADAL" clId="{8E99E065-3F50-4AC9-ACAE-48FC8E9A134C}" dt="2023-11-21T19:52:28.169" v="8303" actId="2696"/>
          <pc:sldLayoutMkLst>
            <pc:docMk/>
            <pc:sldMasterMk cId="4054463772" sldId="2147483784"/>
            <pc:sldLayoutMk cId="3418421529" sldId="2147483711"/>
          </pc:sldLayoutMkLst>
        </pc:sldLayoutChg>
        <pc:sldLayoutChg chg="del">
          <pc:chgData name="Winters, Amber" userId="389caf7d-7f00-408e-a4e9-0c8935e7778a" providerId="ADAL" clId="{8E99E065-3F50-4AC9-ACAE-48FC8E9A134C}" dt="2023-11-21T19:52:28.371" v="8304" actId="2696"/>
          <pc:sldLayoutMkLst>
            <pc:docMk/>
            <pc:sldMasterMk cId="4054463772" sldId="2147483784"/>
            <pc:sldLayoutMk cId="1659776465" sldId="2147483712"/>
          </pc:sldLayoutMkLst>
        </pc:sldLayoutChg>
        <pc:sldLayoutChg chg="del">
          <pc:chgData name="Winters, Amber" userId="389caf7d-7f00-408e-a4e9-0c8935e7778a" providerId="ADAL" clId="{8E99E065-3F50-4AC9-ACAE-48FC8E9A134C}" dt="2023-11-21T19:52:28.540" v="8305" actId="2696"/>
          <pc:sldLayoutMkLst>
            <pc:docMk/>
            <pc:sldMasterMk cId="4054463772" sldId="2147483784"/>
            <pc:sldLayoutMk cId="3736514803" sldId="2147483713"/>
          </pc:sldLayoutMkLst>
        </pc:sldLayoutChg>
        <pc:sldLayoutChg chg="del">
          <pc:chgData name="Winters, Amber" userId="389caf7d-7f00-408e-a4e9-0c8935e7778a" providerId="ADAL" clId="{8E99E065-3F50-4AC9-ACAE-48FC8E9A134C}" dt="2023-11-21T19:52:28.741" v="8306" actId="2696"/>
          <pc:sldLayoutMkLst>
            <pc:docMk/>
            <pc:sldMasterMk cId="4054463772" sldId="2147483784"/>
            <pc:sldLayoutMk cId="2759426935" sldId="2147483714"/>
          </pc:sldLayoutMkLst>
        </pc:sldLayoutChg>
        <pc:sldLayoutChg chg="del">
          <pc:chgData name="Winters, Amber" userId="389caf7d-7f00-408e-a4e9-0c8935e7778a" providerId="ADAL" clId="{8E99E065-3F50-4AC9-ACAE-48FC8E9A134C}" dt="2023-11-21T19:52:28.941" v="8307" actId="2696"/>
          <pc:sldLayoutMkLst>
            <pc:docMk/>
            <pc:sldMasterMk cId="4054463772" sldId="2147483784"/>
            <pc:sldLayoutMk cId="957712029" sldId="2147483715"/>
          </pc:sldLayoutMkLst>
        </pc:sldLayoutChg>
        <pc:sldLayoutChg chg="del">
          <pc:chgData name="Winters, Amber" userId="389caf7d-7f00-408e-a4e9-0c8935e7778a" providerId="ADAL" clId="{8E99E065-3F50-4AC9-ACAE-48FC8E9A134C}" dt="2023-11-21T19:52:29.140" v="8308" actId="2696"/>
          <pc:sldLayoutMkLst>
            <pc:docMk/>
            <pc:sldMasterMk cId="4054463772" sldId="2147483784"/>
            <pc:sldLayoutMk cId="1646003231" sldId="2147483716"/>
          </pc:sldLayoutMkLst>
        </pc:sldLayoutChg>
        <pc:sldLayoutChg chg="del">
          <pc:chgData name="Winters, Amber" userId="389caf7d-7f00-408e-a4e9-0c8935e7778a" providerId="ADAL" clId="{8E99E065-3F50-4AC9-ACAE-48FC8E9A134C}" dt="2023-11-21T19:52:29.327" v="8309" actId="2696"/>
          <pc:sldLayoutMkLst>
            <pc:docMk/>
            <pc:sldMasterMk cId="4054463772" sldId="2147483784"/>
            <pc:sldLayoutMk cId="612809550" sldId="2147483717"/>
          </pc:sldLayoutMkLst>
        </pc:sldLayoutChg>
        <pc:sldLayoutChg chg="del">
          <pc:chgData name="Winters, Amber" userId="389caf7d-7f00-408e-a4e9-0c8935e7778a" providerId="ADAL" clId="{8E99E065-3F50-4AC9-ACAE-48FC8E9A134C}" dt="2023-11-21T19:52:29.523" v="8310" actId="2696"/>
          <pc:sldLayoutMkLst>
            <pc:docMk/>
            <pc:sldMasterMk cId="4054463772" sldId="2147483784"/>
            <pc:sldLayoutMk cId="1042633016" sldId="2147483718"/>
          </pc:sldLayoutMkLst>
        </pc:sldLayoutChg>
        <pc:sldLayoutChg chg="del">
          <pc:chgData name="Winters, Amber" userId="389caf7d-7f00-408e-a4e9-0c8935e7778a" providerId="ADAL" clId="{8E99E065-3F50-4AC9-ACAE-48FC8E9A134C}" dt="2023-11-21T19:52:29.726" v="8311" actId="2696"/>
          <pc:sldLayoutMkLst>
            <pc:docMk/>
            <pc:sldMasterMk cId="4054463772" sldId="2147483784"/>
            <pc:sldLayoutMk cId="4166177430" sldId="2147483719"/>
          </pc:sldLayoutMkLst>
        </pc:sldLayoutChg>
        <pc:sldLayoutChg chg="del">
          <pc:chgData name="Winters, Amber" userId="389caf7d-7f00-408e-a4e9-0c8935e7778a" providerId="ADAL" clId="{8E99E065-3F50-4AC9-ACAE-48FC8E9A134C}" dt="2023-11-21T19:52:29.923" v="8312" actId="2696"/>
          <pc:sldLayoutMkLst>
            <pc:docMk/>
            <pc:sldMasterMk cId="4054463772" sldId="2147483784"/>
            <pc:sldLayoutMk cId="1875448610" sldId="2147483720"/>
          </pc:sldLayoutMkLst>
        </pc:sldLayoutChg>
        <pc:sldLayoutChg chg="del">
          <pc:chgData name="Winters, Amber" userId="389caf7d-7f00-408e-a4e9-0c8935e7778a" providerId="ADAL" clId="{8E99E065-3F50-4AC9-ACAE-48FC8E9A134C}" dt="2023-11-21T19:52:30.140" v="8313" actId="2696"/>
          <pc:sldLayoutMkLst>
            <pc:docMk/>
            <pc:sldMasterMk cId="4054463772" sldId="2147483784"/>
            <pc:sldLayoutMk cId="1158720369" sldId="2147483721"/>
          </pc:sldLayoutMkLst>
        </pc:sldLayoutChg>
        <pc:sldLayoutChg chg="del">
          <pc:chgData name="Winters, Amber" userId="389caf7d-7f00-408e-a4e9-0c8935e7778a" providerId="ADAL" clId="{8E99E065-3F50-4AC9-ACAE-48FC8E9A134C}" dt="2023-11-21T19:52:30.315" v="8314" actId="2696"/>
          <pc:sldLayoutMkLst>
            <pc:docMk/>
            <pc:sldMasterMk cId="4054463772" sldId="2147483784"/>
            <pc:sldLayoutMk cId="112225308" sldId="2147483722"/>
          </pc:sldLayoutMkLst>
        </pc:sldLayoutChg>
        <pc:sldLayoutChg chg="del">
          <pc:chgData name="Winters, Amber" userId="389caf7d-7f00-408e-a4e9-0c8935e7778a" providerId="ADAL" clId="{8E99E065-3F50-4AC9-ACAE-48FC8E9A134C}" dt="2023-11-21T19:52:30.509" v="8315" actId="2696"/>
          <pc:sldLayoutMkLst>
            <pc:docMk/>
            <pc:sldMasterMk cId="4054463772" sldId="2147483784"/>
            <pc:sldLayoutMk cId="2285931764" sldId="2147483723"/>
          </pc:sldLayoutMkLst>
        </pc:sldLayoutChg>
        <pc:sldLayoutChg chg="del">
          <pc:chgData name="Winters, Amber" userId="389caf7d-7f00-408e-a4e9-0c8935e7778a" providerId="ADAL" clId="{8E99E065-3F50-4AC9-ACAE-48FC8E9A134C}" dt="2023-11-21T19:52:30.709" v="8316" actId="2696"/>
          <pc:sldLayoutMkLst>
            <pc:docMk/>
            <pc:sldMasterMk cId="4054463772" sldId="2147483784"/>
            <pc:sldLayoutMk cId="1672336130" sldId="2147483724"/>
          </pc:sldLayoutMkLst>
        </pc:sldLayoutChg>
        <pc:sldLayoutChg chg="del">
          <pc:chgData name="Winters, Amber" userId="389caf7d-7f00-408e-a4e9-0c8935e7778a" providerId="ADAL" clId="{8E99E065-3F50-4AC9-ACAE-48FC8E9A134C}" dt="2023-11-21T19:52:30.908" v="8317" actId="2696"/>
          <pc:sldLayoutMkLst>
            <pc:docMk/>
            <pc:sldMasterMk cId="4054463772" sldId="2147483784"/>
            <pc:sldLayoutMk cId="2319992332" sldId="2147483725"/>
          </pc:sldLayoutMkLst>
        </pc:sldLayoutChg>
        <pc:sldLayoutChg chg="del">
          <pc:chgData name="Winters, Amber" userId="389caf7d-7f00-408e-a4e9-0c8935e7778a" providerId="ADAL" clId="{8E99E065-3F50-4AC9-ACAE-48FC8E9A134C}" dt="2023-11-21T19:52:31.123" v="8318" actId="2696"/>
          <pc:sldLayoutMkLst>
            <pc:docMk/>
            <pc:sldMasterMk cId="4054463772" sldId="2147483784"/>
            <pc:sldLayoutMk cId="1163837219" sldId="2147483726"/>
          </pc:sldLayoutMkLst>
        </pc:sldLayoutChg>
        <pc:sldLayoutChg chg="del">
          <pc:chgData name="Winters, Amber" userId="389caf7d-7f00-408e-a4e9-0c8935e7778a" providerId="ADAL" clId="{8E99E065-3F50-4AC9-ACAE-48FC8E9A134C}" dt="2023-11-21T19:52:31.302" v="8319" actId="2696"/>
          <pc:sldLayoutMkLst>
            <pc:docMk/>
            <pc:sldMasterMk cId="4054463772" sldId="2147483784"/>
            <pc:sldLayoutMk cId="3821268556" sldId="2147483727"/>
          </pc:sldLayoutMkLst>
        </pc:sldLayoutChg>
        <pc:sldLayoutChg chg="del">
          <pc:chgData name="Winters, Amber" userId="389caf7d-7f00-408e-a4e9-0c8935e7778a" providerId="ADAL" clId="{8E99E065-3F50-4AC9-ACAE-48FC8E9A134C}" dt="2023-11-21T19:52:31.526" v="8320" actId="2696"/>
          <pc:sldLayoutMkLst>
            <pc:docMk/>
            <pc:sldMasterMk cId="4054463772" sldId="2147483784"/>
            <pc:sldLayoutMk cId="833288628" sldId="2147483728"/>
          </pc:sldLayoutMkLst>
        </pc:sldLayoutChg>
        <pc:sldLayoutChg chg="del">
          <pc:chgData name="Winters, Amber" userId="389caf7d-7f00-408e-a4e9-0c8935e7778a" providerId="ADAL" clId="{8E99E065-3F50-4AC9-ACAE-48FC8E9A134C}" dt="2023-11-21T19:52:31.710" v="8321" actId="2696"/>
          <pc:sldLayoutMkLst>
            <pc:docMk/>
            <pc:sldMasterMk cId="4054463772" sldId="2147483784"/>
            <pc:sldLayoutMk cId="4245558013" sldId="2147483729"/>
          </pc:sldLayoutMkLst>
        </pc:sldLayoutChg>
        <pc:sldLayoutChg chg="del">
          <pc:chgData name="Winters, Amber" userId="389caf7d-7f00-408e-a4e9-0c8935e7778a" providerId="ADAL" clId="{8E99E065-3F50-4AC9-ACAE-48FC8E9A134C}" dt="2023-11-21T19:52:31.910" v="8322" actId="2696"/>
          <pc:sldLayoutMkLst>
            <pc:docMk/>
            <pc:sldMasterMk cId="4054463772" sldId="2147483784"/>
            <pc:sldLayoutMk cId="809357460" sldId="2147483730"/>
          </pc:sldLayoutMkLst>
        </pc:sldLayoutChg>
        <pc:sldLayoutChg chg="del">
          <pc:chgData name="Winters, Amber" userId="389caf7d-7f00-408e-a4e9-0c8935e7778a" providerId="ADAL" clId="{8E99E065-3F50-4AC9-ACAE-48FC8E9A134C}" dt="2023-11-21T19:52:32.093" v="8323" actId="2696"/>
          <pc:sldLayoutMkLst>
            <pc:docMk/>
            <pc:sldMasterMk cId="4054463772" sldId="2147483784"/>
            <pc:sldLayoutMk cId="872968635" sldId="2147483731"/>
          </pc:sldLayoutMkLst>
        </pc:sldLayoutChg>
        <pc:sldLayoutChg chg="del">
          <pc:chgData name="Winters, Amber" userId="389caf7d-7f00-408e-a4e9-0c8935e7778a" providerId="ADAL" clId="{8E99E065-3F50-4AC9-ACAE-48FC8E9A134C}" dt="2023-11-21T19:52:32.284" v="8324" actId="2696"/>
          <pc:sldLayoutMkLst>
            <pc:docMk/>
            <pc:sldMasterMk cId="4054463772" sldId="2147483784"/>
            <pc:sldLayoutMk cId="70017173" sldId="2147483732"/>
          </pc:sldLayoutMkLst>
        </pc:sldLayoutChg>
        <pc:sldLayoutChg chg="del">
          <pc:chgData name="Winters, Amber" userId="389caf7d-7f00-408e-a4e9-0c8935e7778a" providerId="ADAL" clId="{8E99E065-3F50-4AC9-ACAE-48FC8E9A134C}" dt="2023-11-21T19:52:32.462" v="8325" actId="2696"/>
          <pc:sldLayoutMkLst>
            <pc:docMk/>
            <pc:sldMasterMk cId="4054463772" sldId="2147483784"/>
            <pc:sldLayoutMk cId="3782386597" sldId="2147483733"/>
          </pc:sldLayoutMkLst>
        </pc:sldLayoutChg>
        <pc:sldLayoutChg chg="del">
          <pc:chgData name="Winters, Amber" userId="389caf7d-7f00-408e-a4e9-0c8935e7778a" providerId="ADAL" clId="{8E99E065-3F50-4AC9-ACAE-48FC8E9A134C}" dt="2023-11-21T19:52:32.661" v="8326" actId="2696"/>
          <pc:sldLayoutMkLst>
            <pc:docMk/>
            <pc:sldMasterMk cId="4054463772" sldId="2147483784"/>
            <pc:sldLayoutMk cId="4014843649" sldId="2147483734"/>
          </pc:sldLayoutMkLst>
        </pc:sldLayoutChg>
        <pc:sldLayoutChg chg="del">
          <pc:chgData name="Winters, Amber" userId="389caf7d-7f00-408e-a4e9-0c8935e7778a" providerId="ADAL" clId="{8E99E065-3F50-4AC9-ACAE-48FC8E9A134C}" dt="2023-11-21T19:52:32.844" v="8327" actId="2696"/>
          <pc:sldLayoutMkLst>
            <pc:docMk/>
            <pc:sldMasterMk cId="4054463772" sldId="2147483784"/>
            <pc:sldLayoutMk cId="1135762306" sldId="2147483735"/>
          </pc:sldLayoutMkLst>
        </pc:sldLayoutChg>
        <pc:sldLayoutChg chg="del">
          <pc:chgData name="Winters, Amber" userId="389caf7d-7f00-408e-a4e9-0c8935e7778a" providerId="ADAL" clId="{8E99E065-3F50-4AC9-ACAE-48FC8E9A134C}" dt="2023-11-21T19:52:33.044" v="8328" actId="2696"/>
          <pc:sldLayoutMkLst>
            <pc:docMk/>
            <pc:sldMasterMk cId="4054463772" sldId="2147483784"/>
            <pc:sldLayoutMk cId="1181397306" sldId="2147483736"/>
          </pc:sldLayoutMkLst>
        </pc:sldLayoutChg>
        <pc:sldLayoutChg chg="del">
          <pc:chgData name="Winters, Amber" userId="389caf7d-7f00-408e-a4e9-0c8935e7778a" providerId="ADAL" clId="{8E99E065-3F50-4AC9-ACAE-48FC8E9A134C}" dt="2023-11-21T19:52:33.237" v="8329" actId="2696"/>
          <pc:sldLayoutMkLst>
            <pc:docMk/>
            <pc:sldMasterMk cId="4054463772" sldId="2147483784"/>
            <pc:sldLayoutMk cId="562284013" sldId="2147483737"/>
          </pc:sldLayoutMkLst>
        </pc:sldLayoutChg>
        <pc:sldLayoutChg chg="del">
          <pc:chgData name="Winters, Amber" userId="389caf7d-7f00-408e-a4e9-0c8935e7778a" providerId="ADAL" clId="{8E99E065-3F50-4AC9-ACAE-48FC8E9A134C}" dt="2023-11-21T19:52:33.440" v="8330" actId="2696"/>
          <pc:sldLayoutMkLst>
            <pc:docMk/>
            <pc:sldMasterMk cId="4054463772" sldId="2147483784"/>
            <pc:sldLayoutMk cId="2572446976" sldId="2147483738"/>
          </pc:sldLayoutMkLst>
        </pc:sldLayoutChg>
        <pc:sldLayoutChg chg="del">
          <pc:chgData name="Winters, Amber" userId="389caf7d-7f00-408e-a4e9-0c8935e7778a" providerId="ADAL" clId="{8E99E065-3F50-4AC9-ACAE-48FC8E9A134C}" dt="2023-11-21T19:52:33.628" v="8331" actId="2696"/>
          <pc:sldLayoutMkLst>
            <pc:docMk/>
            <pc:sldMasterMk cId="4054463772" sldId="2147483784"/>
            <pc:sldLayoutMk cId="1827420030" sldId="2147483739"/>
          </pc:sldLayoutMkLst>
        </pc:sldLayoutChg>
        <pc:sldLayoutChg chg="del">
          <pc:chgData name="Winters, Amber" userId="389caf7d-7f00-408e-a4e9-0c8935e7778a" providerId="ADAL" clId="{8E99E065-3F50-4AC9-ACAE-48FC8E9A134C}" dt="2023-11-21T19:52:33.828" v="8332" actId="2696"/>
          <pc:sldLayoutMkLst>
            <pc:docMk/>
            <pc:sldMasterMk cId="4054463772" sldId="2147483784"/>
            <pc:sldLayoutMk cId="1855620530" sldId="2147483740"/>
          </pc:sldLayoutMkLst>
        </pc:sldLayoutChg>
        <pc:sldLayoutChg chg="del">
          <pc:chgData name="Winters, Amber" userId="389caf7d-7f00-408e-a4e9-0c8935e7778a" providerId="ADAL" clId="{8E99E065-3F50-4AC9-ACAE-48FC8E9A134C}" dt="2023-11-21T19:52:34.062" v="8333" actId="2696"/>
          <pc:sldLayoutMkLst>
            <pc:docMk/>
            <pc:sldMasterMk cId="4054463772" sldId="2147483784"/>
            <pc:sldLayoutMk cId="3678632977" sldId="2147483741"/>
          </pc:sldLayoutMkLst>
        </pc:sldLayoutChg>
        <pc:sldLayoutChg chg="del">
          <pc:chgData name="Winters, Amber" userId="389caf7d-7f00-408e-a4e9-0c8935e7778a" providerId="ADAL" clId="{8E99E065-3F50-4AC9-ACAE-48FC8E9A134C}" dt="2023-11-21T19:52:34.253" v="8334" actId="2696"/>
          <pc:sldLayoutMkLst>
            <pc:docMk/>
            <pc:sldMasterMk cId="4054463772" sldId="2147483784"/>
            <pc:sldLayoutMk cId="1200936397" sldId="2147483742"/>
          </pc:sldLayoutMkLst>
        </pc:sldLayoutChg>
        <pc:sldLayoutChg chg="del">
          <pc:chgData name="Winters, Amber" userId="389caf7d-7f00-408e-a4e9-0c8935e7778a" providerId="ADAL" clId="{8E99E065-3F50-4AC9-ACAE-48FC8E9A134C}" dt="2023-11-21T19:52:34.446" v="8335" actId="2696"/>
          <pc:sldLayoutMkLst>
            <pc:docMk/>
            <pc:sldMasterMk cId="4054463772" sldId="2147483784"/>
            <pc:sldLayoutMk cId="3016383387" sldId="2147483743"/>
          </pc:sldLayoutMkLst>
        </pc:sldLayoutChg>
        <pc:sldLayoutChg chg="del">
          <pc:chgData name="Winters, Amber" userId="389caf7d-7f00-408e-a4e9-0c8935e7778a" providerId="ADAL" clId="{8E99E065-3F50-4AC9-ACAE-48FC8E9A134C}" dt="2023-11-21T19:52:34.630" v="8336" actId="2696"/>
          <pc:sldLayoutMkLst>
            <pc:docMk/>
            <pc:sldMasterMk cId="4054463772" sldId="2147483784"/>
            <pc:sldLayoutMk cId="52928789" sldId="2147483744"/>
          </pc:sldLayoutMkLst>
        </pc:sldLayoutChg>
        <pc:sldLayoutChg chg="del">
          <pc:chgData name="Winters, Amber" userId="389caf7d-7f00-408e-a4e9-0c8935e7778a" providerId="ADAL" clId="{8E99E065-3F50-4AC9-ACAE-48FC8E9A134C}" dt="2023-11-21T19:52:34.829" v="8337" actId="2696"/>
          <pc:sldLayoutMkLst>
            <pc:docMk/>
            <pc:sldMasterMk cId="4054463772" sldId="2147483784"/>
            <pc:sldLayoutMk cId="4262808912" sldId="2147483745"/>
          </pc:sldLayoutMkLst>
        </pc:sldLayoutChg>
        <pc:sldLayoutChg chg="del">
          <pc:chgData name="Winters, Amber" userId="389caf7d-7f00-408e-a4e9-0c8935e7778a" providerId="ADAL" clId="{8E99E065-3F50-4AC9-ACAE-48FC8E9A134C}" dt="2023-11-21T19:52:35.014" v="8338" actId="2696"/>
          <pc:sldLayoutMkLst>
            <pc:docMk/>
            <pc:sldMasterMk cId="4054463772" sldId="2147483784"/>
            <pc:sldLayoutMk cId="521476416" sldId="2147483746"/>
          </pc:sldLayoutMkLst>
        </pc:sldLayoutChg>
        <pc:sldLayoutChg chg="del">
          <pc:chgData name="Winters, Amber" userId="389caf7d-7f00-408e-a4e9-0c8935e7778a" providerId="ADAL" clId="{8E99E065-3F50-4AC9-ACAE-48FC8E9A134C}" dt="2023-11-21T19:52:35.225" v="8339" actId="2696"/>
          <pc:sldLayoutMkLst>
            <pc:docMk/>
            <pc:sldMasterMk cId="4054463772" sldId="2147483784"/>
            <pc:sldLayoutMk cId="1053317808" sldId="2147483747"/>
          </pc:sldLayoutMkLst>
        </pc:sldLayoutChg>
        <pc:sldLayoutChg chg="del">
          <pc:chgData name="Winters, Amber" userId="389caf7d-7f00-408e-a4e9-0c8935e7778a" providerId="ADAL" clId="{8E99E065-3F50-4AC9-ACAE-48FC8E9A134C}" dt="2023-11-21T19:52:35.428" v="8340" actId="2696"/>
          <pc:sldLayoutMkLst>
            <pc:docMk/>
            <pc:sldMasterMk cId="4054463772" sldId="2147483784"/>
            <pc:sldLayoutMk cId="3184643953" sldId="2147483748"/>
          </pc:sldLayoutMkLst>
        </pc:sldLayoutChg>
        <pc:sldLayoutChg chg="del">
          <pc:chgData name="Winters, Amber" userId="389caf7d-7f00-408e-a4e9-0c8935e7778a" providerId="ADAL" clId="{8E99E065-3F50-4AC9-ACAE-48FC8E9A134C}" dt="2023-11-21T19:52:35.630" v="8341" actId="2696"/>
          <pc:sldLayoutMkLst>
            <pc:docMk/>
            <pc:sldMasterMk cId="4054463772" sldId="2147483784"/>
            <pc:sldLayoutMk cId="4012949904" sldId="2147483749"/>
          </pc:sldLayoutMkLst>
        </pc:sldLayoutChg>
        <pc:sldLayoutChg chg="del">
          <pc:chgData name="Winters, Amber" userId="389caf7d-7f00-408e-a4e9-0c8935e7778a" providerId="ADAL" clId="{8E99E065-3F50-4AC9-ACAE-48FC8E9A134C}" dt="2023-11-21T19:52:35.830" v="8342" actId="2696"/>
          <pc:sldLayoutMkLst>
            <pc:docMk/>
            <pc:sldMasterMk cId="4054463772" sldId="2147483784"/>
            <pc:sldLayoutMk cId="1612446115" sldId="2147483750"/>
          </pc:sldLayoutMkLst>
        </pc:sldLayoutChg>
        <pc:sldLayoutChg chg="del">
          <pc:chgData name="Winters, Amber" userId="389caf7d-7f00-408e-a4e9-0c8935e7778a" providerId="ADAL" clId="{8E99E065-3F50-4AC9-ACAE-48FC8E9A134C}" dt="2023-11-21T19:52:36.031" v="8343" actId="2696"/>
          <pc:sldLayoutMkLst>
            <pc:docMk/>
            <pc:sldMasterMk cId="4054463772" sldId="2147483784"/>
            <pc:sldLayoutMk cId="1994224693" sldId="2147483751"/>
          </pc:sldLayoutMkLst>
        </pc:sldLayoutChg>
        <pc:sldLayoutChg chg="del">
          <pc:chgData name="Winters, Amber" userId="389caf7d-7f00-408e-a4e9-0c8935e7778a" providerId="ADAL" clId="{8E99E065-3F50-4AC9-ACAE-48FC8E9A134C}" dt="2023-11-21T19:52:36.242" v="8344" actId="2696"/>
          <pc:sldLayoutMkLst>
            <pc:docMk/>
            <pc:sldMasterMk cId="4054463772" sldId="2147483784"/>
            <pc:sldLayoutMk cId="3178739338" sldId="2147483752"/>
          </pc:sldLayoutMkLst>
        </pc:sldLayoutChg>
        <pc:sldLayoutChg chg="del">
          <pc:chgData name="Winters, Amber" userId="389caf7d-7f00-408e-a4e9-0c8935e7778a" providerId="ADAL" clId="{8E99E065-3F50-4AC9-ACAE-48FC8E9A134C}" dt="2023-11-21T19:52:36.457" v="8345" actId="2696"/>
          <pc:sldLayoutMkLst>
            <pc:docMk/>
            <pc:sldMasterMk cId="4054463772" sldId="2147483784"/>
            <pc:sldLayoutMk cId="1676841714" sldId="2147483753"/>
          </pc:sldLayoutMkLst>
        </pc:sldLayoutChg>
        <pc:sldLayoutChg chg="del">
          <pc:chgData name="Winters, Amber" userId="389caf7d-7f00-408e-a4e9-0c8935e7778a" providerId="ADAL" clId="{8E99E065-3F50-4AC9-ACAE-48FC8E9A134C}" dt="2023-11-21T19:52:36.648" v="8346" actId="2696"/>
          <pc:sldLayoutMkLst>
            <pc:docMk/>
            <pc:sldMasterMk cId="4054463772" sldId="2147483784"/>
            <pc:sldLayoutMk cId="1955654163" sldId="2147483754"/>
          </pc:sldLayoutMkLst>
        </pc:sldLayoutChg>
        <pc:sldLayoutChg chg="del">
          <pc:chgData name="Winters, Amber" userId="389caf7d-7f00-408e-a4e9-0c8935e7778a" providerId="ADAL" clId="{8E99E065-3F50-4AC9-ACAE-48FC8E9A134C}" dt="2023-11-21T19:52:36.865" v="8347" actId="2696"/>
          <pc:sldLayoutMkLst>
            <pc:docMk/>
            <pc:sldMasterMk cId="4054463772" sldId="2147483784"/>
            <pc:sldLayoutMk cId="1487197012" sldId="2147483755"/>
          </pc:sldLayoutMkLst>
        </pc:sldLayoutChg>
        <pc:sldLayoutChg chg="del">
          <pc:chgData name="Winters, Amber" userId="389caf7d-7f00-408e-a4e9-0c8935e7778a" providerId="ADAL" clId="{8E99E065-3F50-4AC9-ACAE-48FC8E9A134C}" dt="2023-11-21T19:52:37.048" v="8348" actId="2696"/>
          <pc:sldLayoutMkLst>
            <pc:docMk/>
            <pc:sldMasterMk cId="4054463772" sldId="2147483784"/>
            <pc:sldLayoutMk cId="2357466954" sldId="2147483756"/>
          </pc:sldLayoutMkLst>
        </pc:sldLayoutChg>
        <pc:sldLayoutChg chg="del">
          <pc:chgData name="Winters, Amber" userId="389caf7d-7f00-408e-a4e9-0c8935e7778a" providerId="ADAL" clId="{8E99E065-3F50-4AC9-ACAE-48FC8E9A134C}" dt="2023-11-21T19:52:37.272" v="8349" actId="2696"/>
          <pc:sldLayoutMkLst>
            <pc:docMk/>
            <pc:sldMasterMk cId="4054463772" sldId="2147483784"/>
            <pc:sldLayoutMk cId="2512877285" sldId="2147483757"/>
          </pc:sldLayoutMkLst>
        </pc:sldLayoutChg>
        <pc:sldLayoutChg chg="del">
          <pc:chgData name="Winters, Amber" userId="389caf7d-7f00-408e-a4e9-0c8935e7778a" providerId="ADAL" clId="{8E99E065-3F50-4AC9-ACAE-48FC8E9A134C}" dt="2023-11-21T19:52:37.477" v="8350" actId="2696"/>
          <pc:sldLayoutMkLst>
            <pc:docMk/>
            <pc:sldMasterMk cId="4054463772" sldId="2147483784"/>
            <pc:sldLayoutMk cId="2816165293" sldId="2147483758"/>
          </pc:sldLayoutMkLst>
        </pc:sldLayoutChg>
        <pc:sldLayoutChg chg="del">
          <pc:chgData name="Winters, Amber" userId="389caf7d-7f00-408e-a4e9-0c8935e7778a" providerId="ADAL" clId="{8E99E065-3F50-4AC9-ACAE-48FC8E9A134C}" dt="2023-11-21T19:52:37.683" v="8351" actId="2696"/>
          <pc:sldLayoutMkLst>
            <pc:docMk/>
            <pc:sldMasterMk cId="4054463772" sldId="2147483784"/>
            <pc:sldLayoutMk cId="2035084558" sldId="2147483759"/>
          </pc:sldLayoutMkLst>
        </pc:sldLayoutChg>
        <pc:sldLayoutChg chg="del">
          <pc:chgData name="Winters, Amber" userId="389caf7d-7f00-408e-a4e9-0c8935e7778a" providerId="ADAL" clId="{8E99E065-3F50-4AC9-ACAE-48FC8E9A134C}" dt="2023-11-21T19:52:37.899" v="8352" actId="2696"/>
          <pc:sldLayoutMkLst>
            <pc:docMk/>
            <pc:sldMasterMk cId="4054463772" sldId="2147483784"/>
            <pc:sldLayoutMk cId="440308653" sldId="2147483760"/>
          </pc:sldLayoutMkLst>
        </pc:sldLayoutChg>
        <pc:sldLayoutChg chg="del">
          <pc:chgData name="Winters, Amber" userId="389caf7d-7f00-408e-a4e9-0c8935e7778a" providerId="ADAL" clId="{8E99E065-3F50-4AC9-ACAE-48FC8E9A134C}" dt="2023-11-21T19:52:38.100" v="8353" actId="2696"/>
          <pc:sldLayoutMkLst>
            <pc:docMk/>
            <pc:sldMasterMk cId="4054463772" sldId="2147483784"/>
            <pc:sldLayoutMk cId="813877453" sldId="2147483761"/>
          </pc:sldLayoutMkLst>
        </pc:sldLayoutChg>
        <pc:sldLayoutChg chg="del">
          <pc:chgData name="Winters, Amber" userId="389caf7d-7f00-408e-a4e9-0c8935e7778a" providerId="ADAL" clId="{8E99E065-3F50-4AC9-ACAE-48FC8E9A134C}" dt="2023-11-21T19:52:38.314" v="8354" actId="2696"/>
          <pc:sldLayoutMkLst>
            <pc:docMk/>
            <pc:sldMasterMk cId="4054463772" sldId="2147483784"/>
            <pc:sldLayoutMk cId="515040821" sldId="2147483762"/>
          </pc:sldLayoutMkLst>
        </pc:sldLayoutChg>
        <pc:sldLayoutChg chg="del">
          <pc:chgData name="Winters, Amber" userId="389caf7d-7f00-408e-a4e9-0c8935e7778a" providerId="ADAL" clId="{8E99E065-3F50-4AC9-ACAE-48FC8E9A134C}" dt="2023-11-21T19:52:38.497" v="8355" actId="2696"/>
          <pc:sldLayoutMkLst>
            <pc:docMk/>
            <pc:sldMasterMk cId="4054463772" sldId="2147483784"/>
            <pc:sldLayoutMk cId="1094375671" sldId="2147483763"/>
          </pc:sldLayoutMkLst>
        </pc:sldLayoutChg>
        <pc:sldLayoutChg chg="del">
          <pc:chgData name="Winters, Amber" userId="389caf7d-7f00-408e-a4e9-0c8935e7778a" providerId="ADAL" clId="{8E99E065-3F50-4AC9-ACAE-48FC8E9A134C}" dt="2023-11-21T19:52:38.700" v="8356" actId="2696"/>
          <pc:sldLayoutMkLst>
            <pc:docMk/>
            <pc:sldMasterMk cId="4054463772" sldId="2147483784"/>
            <pc:sldLayoutMk cId="3541380658" sldId="2147483764"/>
          </pc:sldLayoutMkLst>
        </pc:sldLayoutChg>
        <pc:sldLayoutChg chg="del">
          <pc:chgData name="Winters, Amber" userId="389caf7d-7f00-408e-a4e9-0c8935e7778a" providerId="ADAL" clId="{8E99E065-3F50-4AC9-ACAE-48FC8E9A134C}" dt="2023-11-21T19:52:38.901" v="8357" actId="2696"/>
          <pc:sldLayoutMkLst>
            <pc:docMk/>
            <pc:sldMasterMk cId="4054463772" sldId="2147483784"/>
            <pc:sldLayoutMk cId="784692564" sldId="2147483765"/>
          </pc:sldLayoutMkLst>
        </pc:sldLayoutChg>
        <pc:sldLayoutChg chg="del">
          <pc:chgData name="Winters, Amber" userId="389caf7d-7f00-408e-a4e9-0c8935e7778a" providerId="ADAL" clId="{8E99E065-3F50-4AC9-ACAE-48FC8E9A134C}" dt="2023-11-21T19:52:39.101" v="8358" actId="2696"/>
          <pc:sldLayoutMkLst>
            <pc:docMk/>
            <pc:sldMasterMk cId="4054463772" sldId="2147483784"/>
            <pc:sldLayoutMk cId="521247451" sldId="2147483766"/>
          </pc:sldLayoutMkLst>
        </pc:sldLayoutChg>
        <pc:sldLayoutChg chg="del">
          <pc:chgData name="Winters, Amber" userId="389caf7d-7f00-408e-a4e9-0c8935e7778a" providerId="ADAL" clId="{8E99E065-3F50-4AC9-ACAE-48FC8E9A134C}" dt="2023-11-21T19:52:39.321" v="8359" actId="2696"/>
          <pc:sldLayoutMkLst>
            <pc:docMk/>
            <pc:sldMasterMk cId="4054463772" sldId="2147483784"/>
            <pc:sldLayoutMk cId="602246926" sldId="2147483767"/>
          </pc:sldLayoutMkLst>
        </pc:sldLayoutChg>
        <pc:sldLayoutChg chg="del">
          <pc:chgData name="Winters, Amber" userId="389caf7d-7f00-408e-a4e9-0c8935e7778a" providerId="ADAL" clId="{8E99E065-3F50-4AC9-ACAE-48FC8E9A134C}" dt="2023-11-21T19:52:39.551" v="8360" actId="2696"/>
          <pc:sldLayoutMkLst>
            <pc:docMk/>
            <pc:sldMasterMk cId="4054463772" sldId="2147483784"/>
            <pc:sldLayoutMk cId="4187512304" sldId="2147483768"/>
          </pc:sldLayoutMkLst>
        </pc:sldLayoutChg>
        <pc:sldLayoutChg chg="del">
          <pc:chgData name="Winters, Amber" userId="389caf7d-7f00-408e-a4e9-0c8935e7778a" providerId="ADAL" clId="{8E99E065-3F50-4AC9-ACAE-48FC8E9A134C}" dt="2023-11-21T19:52:39.751" v="8361" actId="2696"/>
          <pc:sldLayoutMkLst>
            <pc:docMk/>
            <pc:sldMasterMk cId="4054463772" sldId="2147483784"/>
            <pc:sldLayoutMk cId="64453959" sldId="2147483769"/>
          </pc:sldLayoutMkLst>
        </pc:sldLayoutChg>
        <pc:sldLayoutChg chg="del">
          <pc:chgData name="Winters, Amber" userId="389caf7d-7f00-408e-a4e9-0c8935e7778a" providerId="ADAL" clId="{8E99E065-3F50-4AC9-ACAE-48FC8E9A134C}" dt="2023-11-21T19:52:39.935" v="8362" actId="2696"/>
          <pc:sldLayoutMkLst>
            <pc:docMk/>
            <pc:sldMasterMk cId="4054463772" sldId="2147483784"/>
            <pc:sldLayoutMk cId="3261329257" sldId="2147483770"/>
          </pc:sldLayoutMkLst>
        </pc:sldLayoutChg>
        <pc:sldLayoutChg chg="del">
          <pc:chgData name="Winters, Amber" userId="389caf7d-7f00-408e-a4e9-0c8935e7778a" providerId="ADAL" clId="{8E99E065-3F50-4AC9-ACAE-48FC8E9A134C}" dt="2023-11-21T19:52:40.164" v="8363" actId="2696"/>
          <pc:sldLayoutMkLst>
            <pc:docMk/>
            <pc:sldMasterMk cId="4054463772" sldId="2147483784"/>
            <pc:sldLayoutMk cId="1596539340" sldId="2147483771"/>
          </pc:sldLayoutMkLst>
        </pc:sldLayoutChg>
        <pc:sldLayoutChg chg="del">
          <pc:chgData name="Winters, Amber" userId="389caf7d-7f00-408e-a4e9-0c8935e7778a" providerId="ADAL" clId="{8E99E065-3F50-4AC9-ACAE-48FC8E9A134C}" dt="2023-11-21T19:52:40.379" v="8364" actId="2696"/>
          <pc:sldLayoutMkLst>
            <pc:docMk/>
            <pc:sldMasterMk cId="4054463772" sldId="2147483784"/>
            <pc:sldLayoutMk cId="1029812971" sldId="2147483772"/>
          </pc:sldLayoutMkLst>
        </pc:sldLayoutChg>
        <pc:sldLayoutChg chg="del">
          <pc:chgData name="Winters, Amber" userId="389caf7d-7f00-408e-a4e9-0c8935e7778a" providerId="ADAL" clId="{8E99E065-3F50-4AC9-ACAE-48FC8E9A134C}" dt="2023-11-21T19:52:40.585" v="8365" actId="2696"/>
          <pc:sldLayoutMkLst>
            <pc:docMk/>
            <pc:sldMasterMk cId="4054463772" sldId="2147483784"/>
            <pc:sldLayoutMk cId="1950673520" sldId="2147483773"/>
          </pc:sldLayoutMkLst>
        </pc:sldLayoutChg>
        <pc:sldLayoutChg chg="del">
          <pc:chgData name="Winters, Amber" userId="389caf7d-7f00-408e-a4e9-0c8935e7778a" providerId="ADAL" clId="{8E99E065-3F50-4AC9-ACAE-48FC8E9A134C}" dt="2023-11-21T19:52:40.802" v="8366" actId="2696"/>
          <pc:sldLayoutMkLst>
            <pc:docMk/>
            <pc:sldMasterMk cId="4054463772" sldId="2147483784"/>
            <pc:sldLayoutMk cId="1897100966" sldId="2147483774"/>
          </pc:sldLayoutMkLst>
        </pc:sldLayoutChg>
        <pc:sldLayoutChg chg="del">
          <pc:chgData name="Winters, Amber" userId="389caf7d-7f00-408e-a4e9-0c8935e7778a" providerId="ADAL" clId="{8E99E065-3F50-4AC9-ACAE-48FC8E9A134C}" dt="2023-11-21T19:52:41.002" v="8367" actId="2696"/>
          <pc:sldLayoutMkLst>
            <pc:docMk/>
            <pc:sldMasterMk cId="4054463772" sldId="2147483784"/>
            <pc:sldLayoutMk cId="262701971" sldId="2147483775"/>
          </pc:sldLayoutMkLst>
        </pc:sldLayoutChg>
        <pc:sldLayoutChg chg="del">
          <pc:chgData name="Winters, Amber" userId="389caf7d-7f00-408e-a4e9-0c8935e7778a" providerId="ADAL" clId="{8E99E065-3F50-4AC9-ACAE-48FC8E9A134C}" dt="2023-11-21T19:52:41.234" v="8368" actId="2696"/>
          <pc:sldLayoutMkLst>
            <pc:docMk/>
            <pc:sldMasterMk cId="4054463772" sldId="2147483784"/>
            <pc:sldLayoutMk cId="1895720347" sldId="2147483776"/>
          </pc:sldLayoutMkLst>
        </pc:sldLayoutChg>
        <pc:sldLayoutChg chg="del">
          <pc:chgData name="Winters, Amber" userId="389caf7d-7f00-408e-a4e9-0c8935e7778a" providerId="ADAL" clId="{8E99E065-3F50-4AC9-ACAE-48FC8E9A134C}" dt="2023-11-21T19:52:41.423" v="8369" actId="2696"/>
          <pc:sldLayoutMkLst>
            <pc:docMk/>
            <pc:sldMasterMk cId="4054463772" sldId="2147483784"/>
            <pc:sldLayoutMk cId="2959603587" sldId="2147483777"/>
          </pc:sldLayoutMkLst>
        </pc:sldLayoutChg>
        <pc:sldLayoutChg chg="del">
          <pc:chgData name="Winters, Amber" userId="389caf7d-7f00-408e-a4e9-0c8935e7778a" providerId="ADAL" clId="{8E99E065-3F50-4AC9-ACAE-48FC8E9A134C}" dt="2023-11-21T19:52:41.620" v="8370" actId="2696"/>
          <pc:sldLayoutMkLst>
            <pc:docMk/>
            <pc:sldMasterMk cId="4054463772" sldId="2147483784"/>
            <pc:sldLayoutMk cId="1552240846" sldId="2147483778"/>
          </pc:sldLayoutMkLst>
        </pc:sldLayoutChg>
        <pc:sldLayoutChg chg="del">
          <pc:chgData name="Winters, Amber" userId="389caf7d-7f00-408e-a4e9-0c8935e7778a" providerId="ADAL" clId="{8E99E065-3F50-4AC9-ACAE-48FC8E9A134C}" dt="2023-11-21T19:52:41.804" v="8371" actId="2696"/>
          <pc:sldLayoutMkLst>
            <pc:docMk/>
            <pc:sldMasterMk cId="4054463772" sldId="2147483784"/>
            <pc:sldLayoutMk cId="561832858" sldId="2147483779"/>
          </pc:sldLayoutMkLst>
        </pc:sldLayoutChg>
        <pc:sldLayoutChg chg="del">
          <pc:chgData name="Winters, Amber" userId="389caf7d-7f00-408e-a4e9-0c8935e7778a" providerId="ADAL" clId="{8E99E065-3F50-4AC9-ACAE-48FC8E9A134C}" dt="2023-11-21T19:52:42.003" v="8372" actId="2696"/>
          <pc:sldLayoutMkLst>
            <pc:docMk/>
            <pc:sldMasterMk cId="4054463772" sldId="2147483784"/>
            <pc:sldLayoutMk cId="3429542116" sldId="2147483780"/>
          </pc:sldLayoutMkLst>
        </pc:sldLayoutChg>
        <pc:sldLayoutChg chg="del">
          <pc:chgData name="Winters, Amber" userId="389caf7d-7f00-408e-a4e9-0c8935e7778a" providerId="ADAL" clId="{8E99E065-3F50-4AC9-ACAE-48FC8E9A134C}" dt="2023-11-21T19:52:42.198" v="8373" actId="2696"/>
          <pc:sldLayoutMkLst>
            <pc:docMk/>
            <pc:sldMasterMk cId="4054463772" sldId="2147483784"/>
            <pc:sldLayoutMk cId="1092017070" sldId="2147483781"/>
          </pc:sldLayoutMkLst>
        </pc:sldLayoutChg>
        <pc:sldLayoutChg chg="del">
          <pc:chgData name="Winters, Amber" userId="389caf7d-7f00-408e-a4e9-0c8935e7778a" providerId="ADAL" clId="{8E99E065-3F50-4AC9-ACAE-48FC8E9A134C}" dt="2023-11-21T19:52:42.417" v="8374" actId="2696"/>
          <pc:sldLayoutMkLst>
            <pc:docMk/>
            <pc:sldMasterMk cId="4054463772" sldId="2147483784"/>
            <pc:sldLayoutMk cId="3509533859" sldId="2147483782"/>
          </pc:sldLayoutMkLst>
        </pc:sldLayoutChg>
        <pc:sldLayoutChg chg="del">
          <pc:chgData name="Winters, Amber" userId="389caf7d-7f00-408e-a4e9-0c8935e7778a" providerId="ADAL" clId="{8E99E065-3F50-4AC9-ACAE-48FC8E9A134C}" dt="2023-11-21T19:52:42.621" v="8375" actId="2696"/>
          <pc:sldLayoutMkLst>
            <pc:docMk/>
            <pc:sldMasterMk cId="4054463772" sldId="2147483784"/>
            <pc:sldLayoutMk cId="1873303644" sldId="2147483783"/>
          </pc:sldLayoutMkLst>
        </pc:sldLayoutChg>
        <pc:sldLayoutChg chg="del">
          <pc:chgData name="Winters, Amber" userId="389caf7d-7f00-408e-a4e9-0c8935e7778a" providerId="ADAL" clId="{8E99E065-3F50-4AC9-ACAE-48FC8E9A134C}" dt="2023-11-21T19:52:17.478" v="8252" actId="2696"/>
          <pc:sldLayoutMkLst>
            <pc:docMk/>
            <pc:sldMasterMk cId="4054463772" sldId="2147483784"/>
            <pc:sldLayoutMk cId="3875651009"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1C46F-BCEB-4221-8A1D-12F1F093852D}"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5D86-1C4E-43C1-82D3-3169DFC55745}" type="slidenum">
              <a:rPr lang="en-US" smtClean="0"/>
              <a:t>‹#›</a:t>
            </a:fld>
            <a:endParaRPr lang="en-US"/>
          </a:p>
        </p:txBody>
      </p:sp>
    </p:spTree>
    <p:extLst>
      <p:ext uri="{BB962C8B-B14F-4D97-AF65-F5344CB8AC3E}">
        <p14:creationId xmlns:p14="http://schemas.microsoft.com/office/powerpoint/2010/main" val="115352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this page to introduce yourself. Take the time to make sure your staff know where to find this resource, and how to sign in. Notes throughout this presentation are intended to support you as you present to your staff. These slides are suggestions, so you can utilize as many or as few as </a:t>
            </a:r>
            <a:r>
              <a:rPr lang="en-US"/>
              <a:t>you would like.</a:t>
            </a:r>
            <a:endParaRPr lang="en-US" dirty="0"/>
          </a:p>
        </p:txBody>
      </p:sp>
      <p:sp>
        <p:nvSpPr>
          <p:cNvPr id="4" name="Slide Number Placeholder 3"/>
          <p:cNvSpPr>
            <a:spLocks noGrp="1"/>
          </p:cNvSpPr>
          <p:nvPr>
            <p:ph type="sldNum" sz="quarter" idx="5"/>
          </p:nvPr>
        </p:nvSpPr>
        <p:spPr/>
        <p:txBody>
          <a:bodyPr/>
          <a:lstStyle/>
          <a:p>
            <a:fld id="{EB0F5D86-1C4E-43C1-82D3-3169DFC55745}" type="slidenum">
              <a:rPr lang="en-US" smtClean="0"/>
              <a:t>1</a:t>
            </a:fld>
            <a:endParaRPr lang="en-US"/>
          </a:p>
        </p:txBody>
      </p:sp>
    </p:spTree>
    <p:extLst>
      <p:ext uri="{BB962C8B-B14F-4D97-AF65-F5344CB8AC3E}">
        <p14:creationId xmlns:p14="http://schemas.microsoft.com/office/powerpoint/2010/main" val="294151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ChiltonLibrary</a:t>
            </a:r>
            <a:r>
              <a:rPr lang="en-US" dirty="0"/>
              <a:t> contains a Labor Estimating section designed to show expected repair times. Just like the Repair section, users can utilize the table of contents to browse or search for a particular repair. Patrons will see the expected repair times based on either a regular or severe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92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Bulletins/Recalls section provides information released directly by auto manufacturers.  Utilizing filters, key word searches, or TSB numbers patrons can find detailed recall information. Many entries are in the original formatting as a 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88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Video Library patrons can select Video Library at the top of the page. Upon launch, the Video Library brings users to a list of the most popular videos on the platform.</a:t>
            </a:r>
          </a:p>
          <a:p>
            <a:endParaRPr lang="en-US" dirty="0"/>
          </a:p>
          <a:p>
            <a:r>
              <a:rPr lang="en-US" dirty="0"/>
              <a:t>The table of contents on the left side allows users to search or browse by system.</a:t>
            </a:r>
          </a:p>
          <a:p>
            <a:endParaRPr lang="en-US" dirty="0"/>
          </a:p>
          <a:p>
            <a:r>
              <a:rPr lang="en-US" dirty="0"/>
              <a:t>Each video includes captions and can be downloaded.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75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ASE Test Prep section, select it at the top of the page. Users will be able to select the test they are preparing for and will answer a full set of questions. Upon hitting submit, users will see their results and the correct responses for any questions they got wrong. Quizzes can be taken as many times as a user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49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this slide as a visual prompt for final questions and/or discussions. If you have the time, access </a:t>
            </a:r>
            <a:r>
              <a:rPr lang="en-US" i="1" dirty="0" err="1"/>
              <a:t>ChiltonLibrary</a:t>
            </a:r>
            <a:r>
              <a:rPr lang="en-US" i="1" dirty="0"/>
              <a:t> </a:t>
            </a:r>
            <a:r>
              <a:rPr lang="en-US" i="0" dirty="0"/>
              <a:t>and provide a walkthrough before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0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ChiltonLibrary</a:t>
            </a:r>
            <a:r>
              <a:rPr lang="en-US" dirty="0"/>
              <a:t> is the digitalized version of the Chilton automotive manuals recognized and utilized by most working with cars.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08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ChiltonLibrary</a:t>
            </a:r>
            <a:r>
              <a:rPr lang="en-US" i="1" dirty="0"/>
              <a:t> </a:t>
            </a:r>
            <a:r>
              <a:rPr lang="en-US" i="0" dirty="0"/>
              <a:t>allows users to enter their vehicle information to find content directly connected to that vehicle.</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6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repair manuals expected from Chilton, users will also find a full video library, bulletin and recall information, and ASE practice tests.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76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i="1" dirty="0" err="1"/>
              <a:t>ChiltonLibrary</a:t>
            </a:r>
            <a:r>
              <a:rPr lang="en-US" dirty="0"/>
              <a:t> can support any patrons looking for automotive information (even general researchers looking to change their own oil), it really shines when helping car enthusiasts, mechanics, and automotive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utilizing </a:t>
            </a:r>
            <a:r>
              <a:rPr lang="en-US" i="1" dirty="0" err="1"/>
              <a:t>ChiltonLibrary</a:t>
            </a:r>
            <a:r>
              <a:rPr lang="en-US" dirty="0"/>
              <a:t> is to enter vehicle information. The only sections that can be accessed without vehicle information entered are the Video Library and the ASE Test Prep. Users will enter their vehicle’s year, make, and model to uncover content. If they have the VIN they can use our VIN Decoder which will provide them with basic information about their vehicle.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72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their vehicle information, patrons will be able to access all content. In the banner at the top of the page patrons will be able to see the selected vehicle at all times and change as needed. The Vehicle Search, VIN Decoder, Video Library, ASE Test Prep, and Ask an Expert sections will always be available at the top of the page.</a:t>
            </a:r>
          </a:p>
          <a:p>
            <a:endParaRPr lang="en-US" dirty="0"/>
          </a:p>
          <a:p>
            <a:r>
              <a:rPr lang="en-US" dirty="0"/>
              <a:t>Below the banner are the four sections of content users can click through: Repair, Maintenance, Labor Estimating, and Bulletins/Recalls. Users can navigate back and forth by selecting these.</a:t>
            </a:r>
          </a:p>
          <a:p>
            <a:endParaRPr lang="en-US" dirty="0"/>
          </a:p>
          <a:p>
            <a:r>
              <a:rPr lang="en-US" dirty="0"/>
              <a:t>As users start to navigate through the sections, they will find a bread crumb trail to click back in their browse pathway.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00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To navigate through the Repair section, patrons can either search or browse within the table of contents to find the information they need. The table of content is broken down by system, and each system dropdown allows for more precise information. </a:t>
            </a:r>
          </a:p>
          <a:p>
            <a:pPr algn="l"/>
            <a:endParaRPr lang="en-US" dirty="0"/>
          </a:p>
          <a:p>
            <a:pPr algn="l"/>
            <a:r>
              <a:rPr lang="en-US" dirty="0"/>
              <a:t>In the repairs section patrons will find step by step guides, diagrams, and charts describing how to identify and repair issues. Each page includes a Listen button that allows patrons to have the content read to them. This comes in handy if they patron is using the resource while working on their vehicle.</a:t>
            </a:r>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31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Maintenance patrons can either enter detailed vehicle configuration information like the sub model and body type, or they can view a full chart including all different configurations of their selected vehicle. Once they find the configuration they need, they will be able to enter their mileage and see standard maintenance schedules and suggestions.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3E18-747C-4652-83B9-EBF7986D26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22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38338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85471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54463772"/>
      </p:ext>
    </p:extLst>
  </p:cSld>
  <p:clrMap bg1="lt1" tx1="dk1" bg2="lt2" tx2="dk2" accent1="accent1" accent2="accent2" accent3="accent3" accent4="accent4" accent5="accent5" accent6="accent6" hlink="hlink" folHlink="folHlink"/>
  <p:sldLayoutIdLst>
    <p:sldLayoutId id="2147483785" r:id="rId1"/>
    <p:sldLayoutId id="2147483786" r:id="rId2"/>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tif"/></Relationships>
</file>

<file path=ppt/slides/_rels/slide13.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t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tif"/></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C554675-0CC3-EF16-D553-89559F3E43F2}"/>
              </a:ext>
            </a:extLst>
          </p:cNvPr>
          <p:cNvSpPr>
            <a:spLocks noGrp="1"/>
          </p:cNvSpPr>
          <p:nvPr>
            <p:ph type="pic" sz="quarter" idx="16"/>
          </p:nvPr>
        </p:nvSpPr>
        <p:spPr/>
      </p:sp>
      <p:pic>
        <p:nvPicPr>
          <p:cNvPr id="2" name="Picture 1" descr="A picture containing man, computer, table, woman&#10;&#10;Description automatically generated">
            <a:extLst>
              <a:ext uri="{FF2B5EF4-FFF2-40B4-BE49-F238E27FC236}">
                <a16:creationId xmlns:a16="http://schemas.microsoft.com/office/drawing/2014/main" id="{13A66224-CAB9-9C8D-ED2B-CAE17D49A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81780" cy="5923722"/>
          </a:xfrm>
          <a:prstGeom prst="rect">
            <a:avLst/>
          </a:prstGeom>
        </p:spPr>
      </p:pic>
      <p:sp>
        <p:nvSpPr>
          <p:cNvPr id="3" name="TextBox 2">
            <a:extLst>
              <a:ext uri="{FF2B5EF4-FFF2-40B4-BE49-F238E27FC236}">
                <a16:creationId xmlns:a16="http://schemas.microsoft.com/office/drawing/2014/main" id="{72ABDCFC-BD66-FAAF-2CA3-1E23CD629BAE}"/>
              </a:ext>
            </a:extLst>
          </p:cNvPr>
          <p:cNvSpPr txBox="1"/>
          <p:nvPr/>
        </p:nvSpPr>
        <p:spPr>
          <a:xfrm>
            <a:off x="10220" y="1774133"/>
            <a:ext cx="4222146" cy="1600438"/>
          </a:xfrm>
          <a:prstGeom prst="rect">
            <a:avLst/>
          </a:prstGeom>
          <a:solidFill>
            <a:schemeClr val="accent1">
              <a:alpha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Open Sans"/>
                <a:ea typeface="+mn-ea"/>
                <a:cs typeface="+mn-cs"/>
              </a:rPr>
              <a:t>Explore Gale’s </a:t>
            </a:r>
            <a:r>
              <a:rPr kumimoji="0" lang="en-US" sz="4000" b="1" i="0" u="none" strike="noStrike" kern="1200" cap="none" spc="0" normalizeH="0" baseline="0" noProof="0" dirty="0" err="1">
                <a:ln>
                  <a:noFill/>
                </a:ln>
                <a:solidFill>
                  <a:schemeClr val="bg1"/>
                </a:solidFill>
                <a:effectLst/>
                <a:uLnTx/>
                <a:uFillTx/>
                <a:latin typeface="Open Sans"/>
                <a:ea typeface="+mn-ea"/>
                <a:cs typeface="+mn-cs"/>
              </a:rPr>
              <a:t>ChiltonLibrary</a:t>
            </a:r>
            <a:endParaRPr kumimoji="0" lang="en-US" sz="4000" b="1" i="0" u="none" strike="noStrike" kern="1200" cap="none" spc="0" normalizeH="0" baseline="0" noProof="0" dirty="0">
              <a:ln>
                <a:noFill/>
              </a:ln>
              <a:solidFill>
                <a:schemeClr val="bg1"/>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24263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EA10E01-B5B1-E2F0-A923-FBB624B04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30" y="1052021"/>
            <a:ext cx="6037890" cy="4990453"/>
          </a:xfrm>
          <a:prstGeom prst="rect">
            <a:avLst/>
          </a:prstGeom>
          <a:ln w="15875">
            <a:solidFill>
              <a:schemeClr val="bg2">
                <a:lumMod val="75000"/>
              </a:schemeClr>
            </a:solidFill>
          </a:ln>
        </p:spPr>
      </p:pic>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VIEW LABOR ESTIMATES CONTENT</a:t>
            </a:r>
          </a:p>
        </p:txBody>
      </p:sp>
      <p:grpSp>
        <p:nvGrpSpPr>
          <p:cNvPr id="32" name="Group 31">
            <a:extLst>
              <a:ext uri="{FF2B5EF4-FFF2-40B4-BE49-F238E27FC236}">
                <a16:creationId xmlns:a16="http://schemas.microsoft.com/office/drawing/2014/main" id="{856473EA-5912-B1B4-DF5C-BC205F86C15D}"/>
              </a:ext>
            </a:extLst>
          </p:cNvPr>
          <p:cNvGrpSpPr/>
          <p:nvPr/>
        </p:nvGrpSpPr>
        <p:grpSpPr>
          <a:xfrm>
            <a:off x="4800600" y="1328511"/>
            <a:ext cx="7225260" cy="2510063"/>
            <a:chOff x="-1704975" y="948754"/>
            <a:chExt cx="7225260" cy="2510063"/>
          </a:xfrm>
        </p:grpSpPr>
        <p:sp>
          <p:nvSpPr>
            <p:cNvPr id="33" name="Rectangle 32">
              <a:extLst>
                <a:ext uri="{FF2B5EF4-FFF2-40B4-BE49-F238E27FC236}">
                  <a16:creationId xmlns:a16="http://schemas.microsoft.com/office/drawing/2014/main" id="{6DBA130D-48CD-B08C-8747-333B73BBD823}"/>
                </a:ext>
              </a:extLst>
            </p:cNvPr>
            <p:cNvSpPr/>
            <p:nvPr/>
          </p:nvSpPr>
          <p:spPr>
            <a:xfrm>
              <a:off x="-1704975" y="2208646"/>
              <a:ext cx="3324226" cy="12501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BD0D9CE7-D91E-D3DB-5BEF-68A30A2D3C35}"/>
                </a:ext>
              </a:extLst>
            </p:cNvPr>
            <p:cNvSpPr txBox="1"/>
            <p:nvPr/>
          </p:nvSpPr>
          <p:spPr>
            <a:xfrm>
              <a:off x="3386685" y="948754"/>
              <a:ext cx="2133600" cy="1200329"/>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View bread crumb trail, system information, and time category</a:t>
              </a:r>
            </a:p>
          </p:txBody>
        </p:sp>
        <p:cxnSp>
          <p:nvCxnSpPr>
            <p:cNvPr id="35" name="Straight Arrow Connector 34">
              <a:extLst>
                <a:ext uri="{FF2B5EF4-FFF2-40B4-BE49-F238E27FC236}">
                  <a16:creationId xmlns:a16="http://schemas.microsoft.com/office/drawing/2014/main" id="{37947D20-F7B7-9F16-444E-D7265168A1ED}"/>
                </a:ext>
              </a:extLst>
            </p:cNvPr>
            <p:cNvCxnSpPr>
              <a:cxnSpLocks/>
              <a:stCxn id="34" idx="1"/>
              <a:endCxn id="33" idx="3"/>
            </p:cNvCxnSpPr>
            <p:nvPr/>
          </p:nvCxnSpPr>
          <p:spPr>
            <a:xfrm flipH="1">
              <a:off x="1619251" y="1548919"/>
              <a:ext cx="1767434" cy="128481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0144F14-4243-99E5-0E21-60BA1F8E3D25}"/>
              </a:ext>
            </a:extLst>
          </p:cNvPr>
          <p:cNvGrpSpPr/>
          <p:nvPr/>
        </p:nvGrpSpPr>
        <p:grpSpPr>
          <a:xfrm>
            <a:off x="8934450" y="3731659"/>
            <a:ext cx="3091410" cy="1200329"/>
            <a:chOff x="2428875" y="948754"/>
            <a:chExt cx="3091410" cy="1200329"/>
          </a:xfrm>
        </p:grpSpPr>
        <p:sp>
          <p:nvSpPr>
            <p:cNvPr id="41" name="TextBox 40">
              <a:extLst>
                <a:ext uri="{FF2B5EF4-FFF2-40B4-BE49-F238E27FC236}">
                  <a16:creationId xmlns:a16="http://schemas.microsoft.com/office/drawing/2014/main" id="{B09D8E9B-81D7-BF63-90B8-4EBA02F0D500}"/>
                </a:ext>
              </a:extLst>
            </p:cNvPr>
            <p:cNvSpPr txBox="1"/>
            <p:nvPr/>
          </p:nvSpPr>
          <p:spPr>
            <a:xfrm>
              <a:off x="3386685" y="948754"/>
              <a:ext cx="2133600" cy="1200329"/>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Approximate time to complete task will be noted in this section</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42" name="Straight Arrow Connector 41">
              <a:extLst>
                <a:ext uri="{FF2B5EF4-FFF2-40B4-BE49-F238E27FC236}">
                  <a16:creationId xmlns:a16="http://schemas.microsoft.com/office/drawing/2014/main" id="{BABF4F9F-3EB4-5582-F14B-0C876F96498A}"/>
                </a:ext>
              </a:extLst>
            </p:cNvPr>
            <p:cNvCxnSpPr>
              <a:cxnSpLocks/>
              <a:stCxn id="41" idx="1"/>
            </p:cNvCxnSpPr>
            <p:nvPr/>
          </p:nvCxnSpPr>
          <p:spPr>
            <a:xfrm flipH="1" flipV="1">
              <a:off x="2428875" y="1531920"/>
              <a:ext cx="957810" cy="1699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BF0542D-2B41-31F3-03FB-8420CCC08B90}"/>
              </a:ext>
            </a:extLst>
          </p:cNvPr>
          <p:cNvGrpSpPr/>
          <p:nvPr/>
        </p:nvGrpSpPr>
        <p:grpSpPr>
          <a:xfrm>
            <a:off x="252409" y="2764718"/>
            <a:ext cx="4496831" cy="3277756"/>
            <a:chOff x="252409" y="2764718"/>
            <a:chExt cx="4496831" cy="3277756"/>
          </a:xfrm>
        </p:grpSpPr>
        <p:grpSp>
          <p:nvGrpSpPr>
            <p:cNvPr id="27" name="Group 26">
              <a:extLst>
                <a:ext uri="{FF2B5EF4-FFF2-40B4-BE49-F238E27FC236}">
                  <a16:creationId xmlns:a16="http://schemas.microsoft.com/office/drawing/2014/main" id="{B81DCC91-5EF3-8566-F87B-9CC3470F63AC}"/>
                </a:ext>
              </a:extLst>
            </p:cNvPr>
            <p:cNvGrpSpPr/>
            <p:nvPr/>
          </p:nvGrpSpPr>
          <p:grpSpPr>
            <a:xfrm>
              <a:off x="252409" y="3376909"/>
              <a:ext cx="3243263" cy="923330"/>
              <a:chOff x="252409" y="1575058"/>
              <a:chExt cx="3243263" cy="923330"/>
            </a:xfrm>
          </p:grpSpPr>
          <p:sp>
            <p:nvSpPr>
              <p:cNvPr id="29" name="TextBox 28">
                <a:extLst>
                  <a:ext uri="{FF2B5EF4-FFF2-40B4-BE49-F238E27FC236}">
                    <a16:creationId xmlns:a16="http://schemas.microsoft.com/office/drawing/2014/main" id="{160F4F0E-13EC-DE04-8E0A-4E6EA3791D6C}"/>
                  </a:ext>
                </a:extLst>
              </p:cNvPr>
              <p:cNvSpPr txBox="1"/>
              <p:nvPr/>
            </p:nvSpPr>
            <p:spPr>
              <a:xfrm>
                <a:off x="252409" y="1575058"/>
                <a:ext cx="2133600" cy="923330"/>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Search or browse for a specific system or repair</a:t>
                </a:r>
              </a:p>
            </p:txBody>
          </p:sp>
          <p:cxnSp>
            <p:nvCxnSpPr>
              <p:cNvPr id="30" name="Straight Arrow Connector 29">
                <a:extLst>
                  <a:ext uri="{FF2B5EF4-FFF2-40B4-BE49-F238E27FC236}">
                    <a16:creationId xmlns:a16="http://schemas.microsoft.com/office/drawing/2014/main" id="{7EAF5C23-0418-D2C9-573A-9DB25498134C}"/>
                  </a:ext>
                </a:extLst>
              </p:cNvPr>
              <p:cNvCxnSpPr>
                <a:cxnSpLocks/>
                <a:stCxn id="29" idx="3"/>
              </p:cNvCxnSpPr>
              <p:nvPr/>
            </p:nvCxnSpPr>
            <p:spPr>
              <a:xfrm>
                <a:off x="2386009" y="2036723"/>
                <a:ext cx="1109663"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6B6B4AB3-8624-7DC1-A340-1E5C75911BA9}"/>
                </a:ext>
              </a:extLst>
            </p:cNvPr>
            <p:cNvSpPr/>
            <p:nvPr/>
          </p:nvSpPr>
          <p:spPr>
            <a:xfrm>
              <a:off x="3495672" y="2764718"/>
              <a:ext cx="1253568" cy="32777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92512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29F7C28-767E-0E77-511F-48894C9A2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31" y="1052020"/>
            <a:ext cx="6085272" cy="4990454"/>
          </a:xfrm>
          <a:prstGeom prst="rect">
            <a:avLst/>
          </a:prstGeom>
          <a:ln w="15875">
            <a:solidFill>
              <a:schemeClr val="bg2">
                <a:lumMod val="75000"/>
              </a:schemeClr>
            </a:solidFill>
          </a:ln>
        </p:spPr>
      </p:pic>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FIND BULLETINS/RECALLS</a:t>
            </a:r>
          </a:p>
        </p:txBody>
      </p:sp>
      <p:grpSp>
        <p:nvGrpSpPr>
          <p:cNvPr id="32" name="Group 31">
            <a:extLst>
              <a:ext uri="{FF2B5EF4-FFF2-40B4-BE49-F238E27FC236}">
                <a16:creationId xmlns:a16="http://schemas.microsoft.com/office/drawing/2014/main" id="{856473EA-5912-B1B4-DF5C-BC205F86C15D}"/>
              </a:ext>
            </a:extLst>
          </p:cNvPr>
          <p:cNvGrpSpPr/>
          <p:nvPr/>
        </p:nvGrpSpPr>
        <p:grpSpPr>
          <a:xfrm>
            <a:off x="219924" y="1659953"/>
            <a:ext cx="8714526" cy="2178621"/>
            <a:chOff x="-6285651" y="1280196"/>
            <a:chExt cx="8714526" cy="2178621"/>
          </a:xfrm>
        </p:grpSpPr>
        <p:sp>
          <p:nvSpPr>
            <p:cNvPr id="33" name="Rectangle 32">
              <a:extLst>
                <a:ext uri="{FF2B5EF4-FFF2-40B4-BE49-F238E27FC236}">
                  <a16:creationId xmlns:a16="http://schemas.microsoft.com/office/drawing/2014/main" id="{6DBA130D-48CD-B08C-8747-333B73BBD823}"/>
                </a:ext>
              </a:extLst>
            </p:cNvPr>
            <p:cNvSpPr/>
            <p:nvPr/>
          </p:nvSpPr>
          <p:spPr>
            <a:xfrm>
              <a:off x="-3093761" y="1942266"/>
              <a:ext cx="5522636" cy="151655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BD0D9CE7-D91E-D3DB-5BEF-68A30A2D3C35}"/>
                </a:ext>
              </a:extLst>
            </p:cNvPr>
            <p:cNvSpPr txBox="1"/>
            <p:nvPr/>
          </p:nvSpPr>
          <p:spPr>
            <a:xfrm>
              <a:off x="-6285651" y="1280196"/>
              <a:ext cx="2133600" cy="1200329"/>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Filter or search for bulletins using keywords of TSB numbers</a:t>
              </a:r>
            </a:p>
          </p:txBody>
        </p:sp>
        <p:cxnSp>
          <p:nvCxnSpPr>
            <p:cNvPr id="35" name="Straight Arrow Connector 34">
              <a:extLst>
                <a:ext uri="{FF2B5EF4-FFF2-40B4-BE49-F238E27FC236}">
                  <a16:creationId xmlns:a16="http://schemas.microsoft.com/office/drawing/2014/main" id="{37947D20-F7B7-9F16-444E-D7265168A1ED}"/>
                </a:ext>
              </a:extLst>
            </p:cNvPr>
            <p:cNvCxnSpPr>
              <a:cxnSpLocks/>
              <a:stCxn id="34" idx="3"/>
            </p:cNvCxnSpPr>
            <p:nvPr/>
          </p:nvCxnSpPr>
          <p:spPr>
            <a:xfrm>
              <a:off x="-4152051" y="1880361"/>
              <a:ext cx="1058290" cy="82018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BF0542D-2B41-31F3-03FB-8420CCC08B90}"/>
              </a:ext>
            </a:extLst>
          </p:cNvPr>
          <p:cNvGrpSpPr/>
          <p:nvPr/>
        </p:nvGrpSpPr>
        <p:grpSpPr>
          <a:xfrm>
            <a:off x="3411814" y="4191000"/>
            <a:ext cx="8591552" cy="1834475"/>
            <a:chOff x="3495672" y="3786442"/>
            <a:chExt cx="8591552" cy="1834475"/>
          </a:xfrm>
        </p:grpSpPr>
        <p:grpSp>
          <p:nvGrpSpPr>
            <p:cNvPr id="27" name="Group 26">
              <a:extLst>
                <a:ext uri="{FF2B5EF4-FFF2-40B4-BE49-F238E27FC236}">
                  <a16:creationId xmlns:a16="http://schemas.microsoft.com/office/drawing/2014/main" id="{B81DCC91-5EF3-8566-F87B-9CC3470F63AC}"/>
                </a:ext>
              </a:extLst>
            </p:cNvPr>
            <p:cNvGrpSpPr/>
            <p:nvPr/>
          </p:nvGrpSpPr>
          <p:grpSpPr>
            <a:xfrm>
              <a:off x="9028740" y="4193324"/>
              <a:ext cx="3058484" cy="646331"/>
              <a:chOff x="9028740" y="2391473"/>
              <a:chExt cx="3058484" cy="646331"/>
            </a:xfrm>
          </p:grpSpPr>
          <p:sp>
            <p:nvSpPr>
              <p:cNvPr id="29" name="TextBox 28">
                <a:extLst>
                  <a:ext uri="{FF2B5EF4-FFF2-40B4-BE49-F238E27FC236}">
                    <a16:creationId xmlns:a16="http://schemas.microsoft.com/office/drawing/2014/main" id="{160F4F0E-13EC-DE04-8E0A-4E6EA3791D6C}"/>
                  </a:ext>
                </a:extLst>
              </p:cNvPr>
              <p:cNvSpPr txBox="1"/>
              <p:nvPr/>
            </p:nvSpPr>
            <p:spPr>
              <a:xfrm>
                <a:off x="9953624" y="2391473"/>
                <a:ext cx="2133600" cy="646331"/>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View all related bulletins</a:t>
                </a:r>
              </a:p>
            </p:txBody>
          </p:sp>
          <p:cxnSp>
            <p:nvCxnSpPr>
              <p:cNvPr id="30" name="Straight Arrow Connector 29">
                <a:extLst>
                  <a:ext uri="{FF2B5EF4-FFF2-40B4-BE49-F238E27FC236}">
                    <a16:creationId xmlns:a16="http://schemas.microsoft.com/office/drawing/2014/main" id="{7EAF5C23-0418-D2C9-573A-9DB25498134C}"/>
                  </a:ext>
                </a:extLst>
              </p:cNvPr>
              <p:cNvCxnSpPr>
                <a:cxnSpLocks/>
                <a:stCxn id="29" idx="1"/>
              </p:cNvCxnSpPr>
              <p:nvPr/>
            </p:nvCxnSpPr>
            <p:spPr>
              <a:xfrm flipH="1">
                <a:off x="9028740" y="2714639"/>
                <a:ext cx="924884" cy="7005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6B6B4AB3-8624-7DC1-A340-1E5C75911BA9}"/>
                </a:ext>
              </a:extLst>
            </p:cNvPr>
            <p:cNvSpPr/>
            <p:nvPr/>
          </p:nvSpPr>
          <p:spPr>
            <a:xfrm>
              <a:off x="3495672" y="3786442"/>
              <a:ext cx="5522636" cy="183447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6379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24EC537-CE04-96DD-59EE-B19303CDFEA9}"/>
              </a:ext>
            </a:extLst>
          </p:cNvPr>
          <p:cNvPicPr>
            <a:picLocks noChangeAspect="1"/>
          </p:cNvPicPr>
          <p:nvPr/>
        </p:nvPicPr>
        <p:blipFill rotWithShape="1">
          <a:blip r:embed="rId3">
            <a:extLst>
              <a:ext uri="{28A0092B-C50C-407E-A947-70E740481C1C}">
                <a14:useLocalDpi xmlns:a14="http://schemas.microsoft.com/office/drawing/2010/main" val="0"/>
              </a:ext>
            </a:extLst>
          </a:blip>
          <a:srcRect r="1221" b="1060"/>
          <a:stretch/>
        </p:blipFill>
        <p:spPr>
          <a:xfrm>
            <a:off x="2688582" y="972930"/>
            <a:ext cx="6085273" cy="4990454"/>
          </a:xfrm>
          <a:prstGeom prst="rect">
            <a:avLst/>
          </a:prstGeom>
          <a:ln w="15875">
            <a:solidFill>
              <a:schemeClr val="bg2">
                <a:lumMod val="75000"/>
              </a:schemeClr>
            </a:solidFill>
          </a:ln>
        </p:spPr>
      </p:pic>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VIDEO LIBRARY</a:t>
            </a:r>
          </a:p>
        </p:txBody>
      </p:sp>
      <p:grpSp>
        <p:nvGrpSpPr>
          <p:cNvPr id="13" name="Group 12">
            <a:extLst>
              <a:ext uri="{FF2B5EF4-FFF2-40B4-BE49-F238E27FC236}">
                <a16:creationId xmlns:a16="http://schemas.microsoft.com/office/drawing/2014/main" id="{EA673822-A51F-3079-5562-6010B3DB0779}"/>
              </a:ext>
            </a:extLst>
          </p:cNvPr>
          <p:cNvGrpSpPr/>
          <p:nvPr/>
        </p:nvGrpSpPr>
        <p:grpSpPr>
          <a:xfrm>
            <a:off x="191765" y="1335768"/>
            <a:ext cx="4227834" cy="4186463"/>
            <a:chOff x="286166" y="1278618"/>
            <a:chExt cx="4227834" cy="4186463"/>
          </a:xfrm>
        </p:grpSpPr>
        <p:sp>
          <p:nvSpPr>
            <p:cNvPr id="6" name="Rectangle 5">
              <a:extLst>
                <a:ext uri="{FF2B5EF4-FFF2-40B4-BE49-F238E27FC236}">
                  <a16:creationId xmlns:a16="http://schemas.microsoft.com/office/drawing/2014/main" id="{261E9B41-6C57-3121-225E-9B199083342D}"/>
                </a:ext>
              </a:extLst>
            </p:cNvPr>
            <p:cNvSpPr/>
            <p:nvPr/>
          </p:nvSpPr>
          <p:spPr>
            <a:xfrm>
              <a:off x="2990001" y="1278618"/>
              <a:ext cx="1523999" cy="418646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EAF2648B-0D98-90DA-879E-10C0917659CE}"/>
                </a:ext>
              </a:extLst>
            </p:cNvPr>
            <p:cNvSpPr txBox="1"/>
            <p:nvPr/>
          </p:nvSpPr>
          <p:spPr>
            <a:xfrm>
              <a:off x="286166" y="2562419"/>
              <a:ext cx="2133600" cy="1754326"/>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Utilize the table of contents to search or browse for videos based on topic or system</a:t>
              </a:r>
            </a:p>
          </p:txBody>
        </p:sp>
        <p:cxnSp>
          <p:nvCxnSpPr>
            <p:cNvPr id="12" name="Straight Arrow Connector 11">
              <a:extLst>
                <a:ext uri="{FF2B5EF4-FFF2-40B4-BE49-F238E27FC236}">
                  <a16:creationId xmlns:a16="http://schemas.microsoft.com/office/drawing/2014/main" id="{B48F369A-BC06-DED4-3079-3B74AF242D7E}"/>
                </a:ext>
              </a:extLst>
            </p:cNvPr>
            <p:cNvCxnSpPr>
              <a:cxnSpLocks/>
              <a:stCxn id="9" idx="3"/>
            </p:cNvCxnSpPr>
            <p:nvPr/>
          </p:nvCxnSpPr>
          <p:spPr>
            <a:xfrm flipV="1">
              <a:off x="2419766" y="3267075"/>
              <a:ext cx="484510" cy="17250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descr="A person working in a machine&#10;&#10;Description automatically generated">
            <a:extLst>
              <a:ext uri="{FF2B5EF4-FFF2-40B4-BE49-F238E27FC236}">
                <a16:creationId xmlns:a16="http://schemas.microsoft.com/office/drawing/2014/main" id="{FAF6B735-24A8-3E76-1C9C-2D68780BD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760" y="2926462"/>
            <a:ext cx="3929475" cy="2894866"/>
          </a:xfrm>
          <a:prstGeom prst="rect">
            <a:avLst/>
          </a:prstGeom>
          <a:ln w="25400">
            <a:solidFill>
              <a:schemeClr val="accent6"/>
            </a:solidFill>
          </a:ln>
        </p:spPr>
      </p:pic>
    </p:spTree>
    <p:extLst>
      <p:ext uri="{BB962C8B-B14F-4D97-AF65-F5344CB8AC3E}">
        <p14:creationId xmlns:p14="http://schemas.microsoft.com/office/powerpoint/2010/main" val="10671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4F7E632-0FA7-7365-0372-ED79B9201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972930"/>
            <a:ext cx="6250850" cy="5111344"/>
          </a:xfrm>
          <a:prstGeom prst="rect">
            <a:avLst/>
          </a:prstGeom>
          <a:ln w="15875">
            <a:solidFill>
              <a:schemeClr val="bg2">
                <a:lumMod val="75000"/>
              </a:schemeClr>
            </a:solidFill>
          </a:ln>
        </p:spPr>
      </p:pic>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ASE TEST PREP</a:t>
            </a:r>
          </a:p>
        </p:txBody>
      </p:sp>
      <p:grpSp>
        <p:nvGrpSpPr>
          <p:cNvPr id="13" name="Group 12">
            <a:extLst>
              <a:ext uri="{FF2B5EF4-FFF2-40B4-BE49-F238E27FC236}">
                <a16:creationId xmlns:a16="http://schemas.microsoft.com/office/drawing/2014/main" id="{EA673822-A51F-3079-5562-6010B3DB0779}"/>
              </a:ext>
            </a:extLst>
          </p:cNvPr>
          <p:cNvGrpSpPr/>
          <p:nvPr/>
        </p:nvGrpSpPr>
        <p:grpSpPr>
          <a:xfrm>
            <a:off x="105547" y="2981519"/>
            <a:ext cx="3380603" cy="1477328"/>
            <a:chOff x="286166" y="2562419"/>
            <a:chExt cx="3380603" cy="1477328"/>
          </a:xfrm>
        </p:grpSpPr>
        <p:sp>
          <p:nvSpPr>
            <p:cNvPr id="9" name="TextBox 8">
              <a:extLst>
                <a:ext uri="{FF2B5EF4-FFF2-40B4-BE49-F238E27FC236}">
                  <a16:creationId xmlns:a16="http://schemas.microsoft.com/office/drawing/2014/main" id="{EAF2648B-0D98-90DA-879E-10C0917659CE}"/>
                </a:ext>
              </a:extLst>
            </p:cNvPr>
            <p:cNvSpPr txBox="1"/>
            <p:nvPr/>
          </p:nvSpPr>
          <p:spPr>
            <a:xfrm>
              <a:off x="286166" y="2562419"/>
              <a:ext cx="2133600" cy="1477328"/>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the test of interest, </a:t>
              </a:r>
              <a:r>
                <a:rPr lang="en-US" dirty="0">
                  <a:solidFill>
                    <a:srgbClr val="003865"/>
                  </a:solidFill>
                  <a:latin typeface="Open Sans"/>
                </a:rPr>
                <a:t>e</a:t>
              </a:r>
              <a:r>
                <a:rPr kumimoji="0" lang="en-US" sz="1800" b="0" i="0" u="none" strike="noStrike" kern="1200" cap="none" spc="0" normalizeH="0" baseline="0" noProof="0" dirty="0">
                  <a:ln>
                    <a:noFill/>
                  </a:ln>
                  <a:solidFill>
                    <a:srgbClr val="003865"/>
                  </a:solidFill>
                  <a:effectLst/>
                  <a:uLnTx/>
                  <a:uFillTx/>
                  <a:latin typeface="Open Sans"/>
                  <a:ea typeface="+mn-ea"/>
                  <a:cs typeface="+mn-cs"/>
                </a:rPr>
                <a:t>ach test can be taken as many times as needed.</a:t>
              </a:r>
            </a:p>
          </p:txBody>
        </p:sp>
        <p:cxnSp>
          <p:nvCxnSpPr>
            <p:cNvPr id="12" name="Straight Arrow Connector 11">
              <a:extLst>
                <a:ext uri="{FF2B5EF4-FFF2-40B4-BE49-F238E27FC236}">
                  <a16:creationId xmlns:a16="http://schemas.microsoft.com/office/drawing/2014/main" id="{B48F369A-BC06-DED4-3079-3B74AF242D7E}"/>
                </a:ext>
              </a:extLst>
            </p:cNvPr>
            <p:cNvCxnSpPr>
              <a:cxnSpLocks/>
              <a:stCxn id="9" idx="3"/>
            </p:cNvCxnSpPr>
            <p:nvPr/>
          </p:nvCxnSpPr>
          <p:spPr>
            <a:xfrm flipV="1">
              <a:off x="2419766" y="3267075"/>
              <a:ext cx="1247003" cy="3400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descr="A screenshot of a test&#10;&#10;Description automatically generated">
            <a:extLst>
              <a:ext uri="{FF2B5EF4-FFF2-40B4-BE49-F238E27FC236}">
                <a16:creationId xmlns:a16="http://schemas.microsoft.com/office/drawing/2014/main" id="{5C62A4E6-508C-A50B-0E9F-344F55200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26" y="2511525"/>
            <a:ext cx="4056054" cy="3373545"/>
          </a:xfrm>
          <a:prstGeom prst="rect">
            <a:avLst/>
          </a:prstGeom>
          <a:ln w="25400">
            <a:solidFill>
              <a:schemeClr val="accent6"/>
            </a:solidFill>
          </a:ln>
        </p:spPr>
      </p:pic>
    </p:spTree>
    <p:extLst>
      <p:ext uri="{BB962C8B-B14F-4D97-AF65-F5344CB8AC3E}">
        <p14:creationId xmlns:p14="http://schemas.microsoft.com/office/powerpoint/2010/main" val="40461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 page&#10;&#10;Description automatically generated">
            <a:extLst>
              <a:ext uri="{FF2B5EF4-FFF2-40B4-BE49-F238E27FC236}">
                <a16:creationId xmlns:a16="http://schemas.microsoft.com/office/drawing/2014/main" id="{23C31C87-4181-4945-C29D-3B0A65F82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940" y="1197892"/>
            <a:ext cx="5818099" cy="4732256"/>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Trusted for Over 100 Years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mj-lt"/>
                  <a:ea typeface="+mn-ea"/>
                  <a:cs typeface="+mn-cs"/>
                </a:rPr>
                <a:t>Well known and loved by car enthusiasts and professionals alike.</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ON DEMAND AUTOMOTIVE INFORMATION</a:t>
            </a:r>
          </a:p>
        </p:txBody>
      </p:sp>
    </p:spTree>
    <p:extLst>
      <p:ext uri="{BB962C8B-B14F-4D97-AF65-F5344CB8AC3E}">
        <p14:creationId xmlns:p14="http://schemas.microsoft.com/office/powerpoint/2010/main" val="218621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CFC39302-FD65-F920-23CD-E2BCA131A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871" y="1199422"/>
            <a:ext cx="5811168" cy="4730725"/>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Trusted for Over 100 Years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Well known and loved by car enthusiasts and professionals alike.</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ON DEMAND AUTOMOTIVE INFORMATION</a:t>
            </a:r>
          </a:p>
        </p:txBody>
      </p:sp>
      <p:grpSp>
        <p:nvGrpSpPr>
          <p:cNvPr id="4" name="Group 3">
            <a:extLst>
              <a:ext uri="{FF2B5EF4-FFF2-40B4-BE49-F238E27FC236}">
                <a16:creationId xmlns:a16="http://schemas.microsoft.com/office/drawing/2014/main" id="{1FBC2323-3FA3-F086-B6A8-ADAF69E3C894}"/>
              </a:ext>
            </a:extLst>
          </p:cNvPr>
          <p:cNvGrpSpPr/>
          <p:nvPr/>
        </p:nvGrpSpPr>
        <p:grpSpPr>
          <a:xfrm>
            <a:off x="219924" y="2382559"/>
            <a:ext cx="5671128" cy="1046441"/>
            <a:chOff x="332508" y="1265381"/>
            <a:chExt cx="5671128" cy="1046441"/>
          </a:xfrm>
        </p:grpSpPr>
        <p:grpSp>
          <p:nvGrpSpPr>
            <p:cNvPr id="5" name="Group 4">
              <a:extLst>
                <a:ext uri="{FF2B5EF4-FFF2-40B4-BE49-F238E27FC236}">
                  <a16:creationId xmlns:a16="http://schemas.microsoft.com/office/drawing/2014/main" id="{073B5330-ADFA-4299-2BE8-F9E4E379E18A}"/>
                </a:ext>
              </a:extLst>
            </p:cNvPr>
            <p:cNvGrpSpPr/>
            <p:nvPr/>
          </p:nvGrpSpPr>
          <p:grpSpPr>
            <a:xfrm>
              <a:off x="332508" y="1265381"/>
              <a:ext cx="5493257" cy="400110"/>
              <a:chOff x="332508" y="1265381"/>
              <a:chExt cx="5493257" cy="400110"/>
            </a:xfrm>
          </p:grpSpPr>
          <p:sp>
            <p:nvSpPr>
              <p:cNvPr id="7" name="TextBox 6">
                <a:extLst>
                  <a:ext uri="{FF2B5EF4-FFF2-40B4-BE49-F238E27FC236}">
                    <a16:creationId xmlns:a16="http://schemas.microsoft.com/office/drawing/2014/main" id="{A37A84F1-E6AA-946E-90EB-3A95A53DF14A}"/>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Large Selection of Vehicles</a:t>
                </a:r>
              </a:p>
            </p:txBody>
          </p:sp>
          <p:cxnSp>
            <p:nvCxnSpPr>
              <p:cNvPr id="10" name="Straight Connector 9">
                <a:extLst>
                  <a:ext uri="{FF2B5EF4-FFF2-40B4-BE49-F238E27FC236}">
                    <a16:creationId xmlns:a16="http://schemas.microsoft.com/office/drawing/2014/main" id="{FD0842A5-C2EE-F2EC-45A3-26C7F75677D8}"/>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B17E3D1-F9D9-3184-416F-8A9530FF1217}"/>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Contains detailed information on most years, makes, and models.</a:t>
              </a:r>
            </a:p>
          </p:txBody>
        </p:sp>
      </p:grpSp>
    </p:spTree>
    <p:extLst>
      <p:ext uri="{BB962C8B-B14F-4D97-AF65-F5344CB8AC3E}">
        <p14:creationId xmlns:p14="http://schemas.microsoft.com/office/powerpoint/2010/main" val="7397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omputer&#10;&#10;Description automatically generated">
            <a:extLst>
              <a:ext uri="{FF2B5EF4-FFF2-40B4-BE49-F238E27FC236}">
                <a16:creationId xmlns:a16="http://schemas.microsoft.com/office/drawing/2014/main" id="{A82EECD3-F2DF-E6DB-766D-7DB19F2BCF03}"/>
              </a:ext>
            </a:extLst>
          </p:cNvPr>
          <p:cNvPicPr>
            <a:picLocks noChangeAspect="1"/>
          </p:cNvPicPr>
          <p:nvPr/>
        </p:nvPicPr>
        <p:blipFill rotWithShape="1">
          <a:blip r:embed="rId3">
            <a:extLst>
              <a:ext uri="{28A0092B-C50C-407E-A947-70E740481C1C}">
                <a14:useLocalDpi xmlns:a14="http://schemas.microsoft.com/office/drawing/2010/main" val="0"/>
              </a:ext>
            </a:extLst>
          </a:blip>
          <a:srcRect b="1550"/>
          <a:stretch/>
        </p:blipFill>
        <p:spPr>
          <a:xfrm>
            <a:off x="6094872" y="1197892"/>
            <a:ext cx="5811167" cy="4732256"/>
          </a:xfrm>
          <a:prstGeom prst="rect">
            <a:avLst/>
          </a:prstGeom>
          <a:ln w="15875">
            <a:solidFill>
              <a:schemeClr val="bg2">
                <a:lumMod val="75000"/>
              </a:schemeClr>
            </a:solidFill>
          </a:ln>
        </p:spPr>
      </p:pic>
      <p:grpSp>
        <p:nvGrpSpPr>
          <p:cNvPr id="15" name="Group 14">
            <a:extLst>
              <a:ext uri="{FF2B5EF4-FFF2-40B4-BE49-F238E27FC236}">
                <a16:creationId xmlns:a16="http://schemas.microsoft.com/office/drawing/2014/main" id="{BD850FD8-37F8-EB09-7AD1-55B26B333E7B}"/>
              </a:ext>
            </a:extLst>
          </p:cNvPr>
          <p:cNvGrpSpPr/>
          <p:nvPr/>
        </p:nvGrpSpPr>
        <p:grpSpPr>
          <a:xfrm>
            <a:off x="285961" y="1131217"/>
            <a:ext cx="5671128" cy="1046441"/>
            <a:chOff x="332508" y="1265381"/>
            <a:chExt cx="5671128" cy="1046441"/>
          </a:xfrm>
        </p:grpSpPr>
        <p:grpSp>
          <p:nvGrpSpPr>
            <p:cNvPr id="9" name="Group 8">
              <a:extLst>
                <a:ext uri="{FF2B5EF4-FFF2-40B4-BE49-F238E27FC236}">
                  <a16:creationId xmlns:a16="http://schemas.microsoft.com/office/drawing/2014/main" id="{A9A97F14-38F2-F8CF-3B9A-A5E3F25393F5}"/>
                </a:ext>
              </a:extLst>
            </p:cNvPr>
            <p:cNvGrpSpPr/>
            <p:nvPr/>
          </p:nvGrpSpPr>
          <p:grpSpPr>
            <a:xfrm>
              <a:off x="332508" y="1265381"/>
              <a:ext cx="5493257" cy="400110"/>
              <a:chOff x="332508" y="1265381"/>
              <a:chExt cx="5493257" cy="400110"/>
            </a:xfrm>
          </p:grpSpPr>
          <p:sp>
            <p:nvSpPr>
              <p:cNvPr id="2" name="TextBox 1">
                <a:extLst>
                  <a:ext uri="{FF2B5EF4-FFF2-40B4-BE49-F238E27FC236}">
                    <a16:creationId xmlns:a16="http://schemas.microsoft.com/office/drawing/2014/main" id="{2594A905-5494-ED63-31C2-08C931638E9C}"/>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Trusted for Over 100 Years</a:t>
                </a:r>
              </a:p>
            </p:txBody>
          </p:sp>
          <p:cxnSp>
            <p:nvCxnSpPr>
              <p:cNvPr id="8" name="Straight Connector 7">
                <a:extLst>
                  <a:ext uri="{FF2B5EF4-FFF2-40B4-BE49-F238E27FC236}">
                    <a16:creationId xmlns:a16="http://schemas.microsoft.com/office/drawing/2014/main" id="{BCDB973F-8914-4230-7E8F-AC3FC4C59CA0}"/>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CEEFF1B-0B0B-0DA1-E84F-9A7F1F223C99}"/>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Well known and loved by car enthusiasts and professionals alike.</a:t>
              </a:r>
            </a:p>
          </p:txBody>
        </p:sp>
      </p:grp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ON DEMAND AUTOMOTIVE INFORMATION</a:t>
            </a:r>
          </a:p>
        </p:txBody>
      </p:sp>
      <p:grpSp>
        <p:nvGrpSpPr>
          <p:cNvPr id="4" name="Group 3">
            <a:extLst>
              <a:ext uri="{FF2B5EF4-FFF2-40B4-BE49-F238E27FC236}">
                <a16:creationId xmlns:a16="http://schemas.microsoft.com/office/drawing/2014/main" id="{1FBC2323-3FA3-F086-B6A8-ADAF69E3C894}"/>
              </a:ext>
            </a:extLst>
          </p:cNvPr>
          <p:cNvGrpSpPr/>
          <p:nvPr/>
        </p:nvGrpSpPr>
        <p:grpSpPr>
          <a:xfrm>
            <a:off x="219924" y="2382559"/>
            <a:ext cx="5671128" cy="1046441"/>
            <a:chOff x="332508" y="1265381"/>
            <a:chExt cx="5671128" cy="1046441"/>
          </a:xfrm>
        </p:grpSpPr>
        <p:grpSp>
          <p:nvGrpSpPr>
            <p:cNvPr id="5" name="Group 4">
              <a:extLst>
                <a:ext uri="{FF2B5EF4-FFF2-40B4-BE49-F238E27FC236}">
                  <a16:creationId xmlns:a16="http://schemas.microsoft.com/office/drawing/2014/main" id="{073B5330-ADFA-4299-2BE8-F9E4E379E18A}"/>
                </a:ext>
              </a:extLst>
            </p:cNvPr>
            <p:cNvGrpSpPr/>
            <p:nvPr/>
          </p:nvGrpSpPr>
          <p:grpSpPr>
            <a:xfrm>
              <a:off x="332508" y="1265381"/>
              <a:ext cx="5493257" cy="400110"/>
              <a:chOff x="332508" y="1265381"/>
              <a:chExt cx="5493257" cy="400110"/>
            </a:xfrm>
          </p:grpSpPr>
          <p:sp>
            <p:nvSpPr>
              <p:cNvPr id="7" name="TextBox 6">
                <a:extLst>
                  <a:ext uri="{FF2B5EF4-FFF2-40B4-BE49-F238E27FC236}">
                    <a16:creationId xmlns:a16="http://schemas.microsoft.com/office/drawing/2014/main" id="{A37A84F1-E6AA-946E-90EB-3A95A53DF14A}"/>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Large Selection of Vehicles</a:t>
                </a:r>
              </a:p>
            </p:txBody>
          </p:sp>
          <p:cxnSp>
            <p:nvCxnSpPr>
              <p:cNvPr id="10" name="Straight Connector 9">
                <a:extLst>
                  <a:ext uri="{FF2B5EF4-FFF2-40B4-BE49-F238E27FC236}">
                    <a16:creationId xmlns:a16="http://schemas.microsoft.com/office/drawing/2014/main" id="{FD0842A5-C2EE-F2EC-45A3-26C7F75677D8}"/>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B17E3D1-F9D9-3184-416F-8A9530FF1217}"/>
                </a:ext>
              </a:extLst>
            </p:cNvPr>
            <p:cNvSpPr txBox="1"/>
            <p:nvPr/>
          </p:nvSpPr>
          <p:spPr>
            <a:xfrm>
              <a:off x="332508" y="1665491"/>
              <a:ext cx="5671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Contains detailed information on most years, makes, and models.</a:t>
              </a:r>
            </a:p>
          </p:txBody>
        </p:sp>
      </p:grpSp>
      <p:grpSp>
        <p:nvGrpSpPr>
          <p:cNvPr id="12" name="Group 11">
            <a:extLst>
              <a:ext uri="{FF2B5EF4-FFF2-40B4-BE49-F238E27FC236}">
                <a16:creationId xmlns:a16="http://schemas.microsoft.com/office/drawing/2014/main" id="{E8164897-A780-D305-662A-DCE437B29D2B}"/>
              </a:ext>
            </a:extLst>
          </p:cNvPr>
          <p:cNvGrpSpPr/>
          <p:nvPr/>
        </p:nvGrpSpPr>
        <p:grpSpPr>
          <a:xfrm>
            <a:off x="243207" y="3633901"/>
            <a:ext cx="5671128" cy="2154436"/>
            <a:chOff x="332508" y="1265381"/>
            <a:chExt cx="5671128" cy="2154436"/>
          </a:xfrm>
        </p:grpSpPr>
        <p:grpSp>
          <p:nvGrpSpPr>
            <p:cNvPr id="13" name="Group 12">
              <a:extLst>
                <a:ext uri="{FF2B5EF4-FFF2-40B4-BE49-F238E27FC236}">
                  <a16:creationId xmlns:a16="http://schemas.microsoft.com/office/drawing/2014/main" id="{DFE5E08B-8F24-6AB5-3CA1-F6F89CAA4955}"/>
                </a:ext>
              </a:extLst>
            </p:cNvPr>
            <p:cNvGrpSpPr/>
            <p:nvPr/>
          </p:nvGrpSpPr>
          <p:grpSpPr>
            <a:xfrm>
              <a:off x="332508" y="1265381"/>
              <a:ext cx="5493257" cy="400110"/>
              <a:chOff x="332508" y="1265381"/>
              <a:chExt cx="5493257" cy="400110"/>
            </a:xfrm>
          </p:grpSpPr>
          <p:sp>
            <p:nvSpPr>
              <p:cNvPr id="17" name="TextBox 16">
                <a:extLst>
                  <a:ext uri="{FF2B5EF4-FFF2-40B4-BE49-F238E27FC236}">
                    <a16:creationId xmlns:a16="http://schemas.microsoft.com/office/drawing/2014/main" id="{885EB8F7-5289-ECE8-A6F0-A960C007EB12}"/>
                  </a:ext>
                </a:extLst>
              </p:cNvPr>
              <p:cNvSpPr txBox="1"/>
              <p:nvPr/>
            </p:nvSpPr>
            <p:spPr>
              <a:xfrm>
                <a:off x="332508" y="1265381"/>
                <a:ext cx="43997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Varied Content</a:t>
                </a:r>
              </a:p>
            </p:txBody>
          </p:sp>
          <p:cxnSp>
            <p:nvCxnSpPr>
              <p:cNvPr id="18" name="Straight Connector 17">
                <a:extLst>
                  <a:ext uri="{FF2B5EF4-FFF2-40B4-BE49-F238E27FC236}">
                    <a16:creationId xmlns:a16="http://schemas.microsoft.com/office/drawing/2014/main" id="{0227952B-EE52-BB4C-F78F-56CBAE02C918}"/>
                  </a:ext>
                </a:extLst>
              </p:cNvPr>
              <p:cNvCxnSpPr>
                <a:cxnSpLocks/>
              </p:cNvCxnSpPr>
              <p:nvPr/>
            </p:nvCxnSpPr>
            <p:spPr>
              <a:xfrm>
                <a:off x="424872" y="1643949"/>
                <a:ext cx="540089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323C350-534A-0BDC-316F-197A80A10AB2}"/>
                </a:ext>
              </a:extLst>
            </p:cNvPr>
            <p:cNvSpPr txBox="1"/>
            <p:nvPr/>
          </p:nvSpPr>
          <p:spPr>
            <a:xfrm>
              <a:off x="332508" y="1665491"/>
              <a:ext cx="5671128"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Step by step service and repair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Video library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Labor estimating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Troubleshooting guides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Images and diagrams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ASE test prep</a:t>
              </a:r>
            </a:p>
          </p:txBody>
        </p:sp>
      </p:grpSp>
    </p:spTree>
    <p:extLst>
      <p:ext uri="{BB962C8B-B14F-4D97-AF65-F5344CB8AC3E}">
        <p14:creationId xmlns:p14="http://schemas.microsoft.com/office/powerpoint/2010/main" val="20591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CAE0AD8-65A5-DC09-DDE6-B2BFE4282CBD}"/>
              </a:ext>
            </a:extLst>
          </p:cNvPr>
          <p:cNvCxnSpPr/>
          <p:nvPr/>
        </p:nvCxnSpPr>
        <p:spPr>
          <a:xfrm>
            <a:off x="1715589" y="2638697"/>
            <a:ext cx="903949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SUPPORT FOR MANY PATRON TYPES</a:t>
            </a:r>
          </a:p>
        </p:txBody>
      </p:sp>
      <p:grpSp>
        <p:nvGrpSpPr>
          <p:cNvPr id="16" name="Group 15">
            <a:extLst>
              <a:ext uri="{FF2B5EF4-FFF2-40B4-BE49-F238E27FC236}">
                <a16:creationId xmlns:a16="http://schemas.microsoft.com/office/drawing/2014/main" id="{B9480786-8319-AD8B-0EF7-DFF1794DD0C6}"/>
              </a:ext>
            </a:extLst>
          </p:cNvPr>
          <p:cNvGrpSpPr/>
          <p:nvPr/>
        </p:nvGrpSpPr>
        <p:grpSpPr>
          <a:xfrm>
            <a:off x="95793" y="1455360"/>
            <a:ext cx="3065417" cy="3963625"/>
            <a:chOff x="239484" y="1636970"/>
            <a:chExt cx="3065417" cy="3963625"/>
          </a:xfrm>
        </p:grpSpPr>
        <p:sp>
          <p:nvSpPr>
            <p:cNvPr id="6" name="TextBox 5">
              <a:extLst>
                <a:ext uri="{FF2B5EF4-FFF2-40B4-BE49-F238E27FC236}">
                  <a16:creationId xmlns:a16="http://schemas.microsoft.com/office/drawing/2014/main" id="{E5550AD0-A5BB-EBB2-E4F4-489068E8641A}"/>
                </a:ext>
              </a:extLst>
            </p:cNvPr>
            <p:cNvSpPr txBox="1"/>
            <p:nvPr/>
          </p:nvSpPr>
          <p:spPr>
            <a:xfrm>
              <a:off x="239484" y="4123267"/>
              <a:ext cx="3065417" cy="1477328"/>
            </a:xfrm>
            <a:prstGeom prst="rect">
              <a:avLst/>
            </a:prstGeom>
            <a:noFill/>
          </p:spPr>
          <p:txBody>
            <a:bodyPr wrap="square" rtlCol="0">
              <a:spAutoFit/>
            </a:bodyPr>
            <a:lstStyle/>
            <a:p>
              <a:pPr algn="ctr"/>
              <a:r>
                <a:rPr lang="en-US" b="1" dirty="0">
                  <a:solidFill>
                    <a:schemeClr val="tx2"/>
                  </a:solidFill>
                  <a:latin typeface="+mj-lt"/>
                </a:rPr>
                <a:t>Car Enthusiasts</a:t>
              </a:r>
            </a:p>
            <a:p>
              <a:pPr algn="ctr"/>
              <a:r>
                <a:rPr lang="en-US" dirty="0">
                  <a:solidFill>
                    <a:schemeClr val="tx2"/>
                  </a:solidFill>
                  <a:latin typeface="+mj-lt"/>
                </a:rPr>
                <a:t>Patrons will find content to help as they restore their cars- both contemporary and classic</a:t>
              </a:r>
            </a:p>
          </p:txBody>
        </p:sp>
        <p:grpSp>
          <p:nvGrpSpPr>
            <p:cNvPr id="14" name="Group 13">
              <a:extLst>
                <a:ext uri="{FF2B5EF4-FFF2-40B4-BE49-F238E27FC236}">
                  <a16:creationId xmlns:a16="http://schemas.microsoft.com/office/drawing/2014/main" id="{32D4EADC-F437-74D4-990E-761FD144819B}"/>
                </a:ext>
              </a:extLst>
            </p:cNvPr>
            <p:cNvGrpSpPr/>
            <p:nvPr/>
          </p:nvGrpSpPr>
          <p:grpSpPr>
            <a:xfrm>
              <a:off x="609599" y="1636970"/>
              <a:ext cx="2325189" cy="2325189"/>
              <a:chOff x="574765" y="1811142"/>
              <a:chExt cx="2325189" cy="2325189"/>
            </a:xfrm>
          </p:grpSpPr>
          <p:sp>
            <p:nvSpPr>
              <p:cNvPr id="13" name="Oval 12">
                <a:extLst>
                  <a:ext uri="{FF2B5EF4-FFF2-40B4-BE49-F238E27FC236}">
                    <a16:creationId xmlns:a16="http://schemas.microsoft.com/office/drawing/2014/main" id="{BDA50EB3-CF8C-8F12-CA92-D603A601945C}"/>
                  </a:ext>
                </a:extLst>
              </p:cNvPr>
              <p:cNvSpPr/>
              <p:nvPr/>
            </p:nvSpPr>
            <p:spPr>
              <a:xfrm>
                <a:off x="574765" y="1811142"/>
                <a:ext cx="2325189" cy="2325189"/>
              </a:xfrm>
              <a:prstGeom prst="ellipse">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onvertible with solid fill">
                <a:extLst>
                  <a:ext uri="{FF2B5EF4-FFF2-40B4-BE49-F238E27FC236}">
                    <a16:creationId xmlns:a16="http://schemas.microsoft.com/office/drawing/2014/main" id="{179CD06A-0A38-991D-C445-C76FCACDC2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376" y="2076753"/>
                <a:ext cx="1793966" cy="1793966"/>
              </a:xfrm>
              <a:prstGeom prst="rect">
                <a:avLst/>
              </a:prstGeom>
            </p:spPr>
          </p:pic>
        </p:grpSp>
      </p:grpSp>
      <p:grpSp>
        <p:nvGrpSpPr>
          <p:cNvPr id="29" name="Group 28">
            <a:extLst>
              <a:ext uri="{FF2B5EF4-FFF2-40B4-BE49-F238E27FC236}">
                <a16:creationId xmlns:a16="http://schemas.microsoft.com/office/drawing/2014/main" id="{46528165-776F-40C3-E927-D1BE0B7F3B73}"/>
              </a:ext>
            </a:extLst>
          </p:cNvPr>
          <p:cNvGrpSpPr/>
          <p:nvPr/>
        </p:nvGrpSpPr>
        <p:grpSpPr>
          <a:xfrm>
            <a:off x="4563291" y="1455360"/>
            <a:ext cx="3065417" cy="3963625"/>
            <a:chOff x="4667793" y="1789370"/>
            <a:chExt cx="3065417" cy="3963625"/>
          </a:xfrm>
        </p:grpSpPr>
        <p:grpSp>
          <p:nvGrpSpPr>
            <p:cNvPr id="17" name="Group 16">
              <a:extLst>
                <a:ext uri="{FF2B5EF4-FFF2-40B4-BE49-F238E27FC236}">
                  <a16:creationId xmlns:a16="http://schemas.microsoft.com/office/drawing/2014/main" id="{5F44A2CE-2CBC-F0B9-C3D2-133FC5522772}"/>
                </a:ext>
              </a:extLst>
            </p:cNvPr>
            <p:cNvGrpSpPr/>
            <p:nvPr/>
          </p:nvGrpSpPr>
          <p:grpSpPr>
            <a:xfrm>
              <a:off x="4667793" y="1789370"/>
              <a:ext cx="3065417" cy="3963625"/>
              <a:chOff x="239484" y="1636970"/>
              <a:chExt cx="3065417" cy="3963625"/>
            </a:xfrm>
          </p:grpSpPr>
          <p:sp>
            <p:nvSpPr>
              <p:cNvPr id="18" name="TextBox 17">
                <a:extLst>
                  <a:ext uri="{FF2B5EF4-FFF2-40B4-BE49-F238E27FC236}">
                    <a16:creationId xmlns:a16="http://schemas.microsoft.com/office/drawing/2014/main" id="{0EB696EE-8936-ED22-7784-53419F41462E}"/>
                  </a:ext>
                </a:extLst>
              </p:cNvPr>
              <p:cNvSpPr txBox="1"/>
              <p:nvPr/>
            </p:nvSpPr>
            <p:spPr>
              <a:xfrm>
                <a:off x="239484" y="4123267"/>
                <a:ext cx="3065417" cy="1477328"/>
              </a:xfrm>
              <a:prstGeom prst="rect">
                <a:avLst/>
              </a:prstGeom>
              <a:noFill/>
            </p:spPr>
            <p:txBody>
              <a:bodyPr wrap="square" rtlCol="0">
                <a:spAutoFit/>
              </a:bodyPr>
              <a:lstStyle/>
              <a:p>
                <a:pPr algn="ctr"/>
                <a:r>
                  <a:rPr lang="en-US" b="1" dirty="0">
                    <a:solidFill>
                      <a:schemeClr val="tx2"/>
                    </a:solidFill>
                    <a:latin typeface="+mj-lt"/>
                  </a:rPr>
                  <a:t>Mechanics</a:t>
                </a:r>
              </a:p>
              <a:p>
                <a:pPr algn="ctr"/>
                <a:r>
                  <a:rPr lang="en-US" dirty="0">
                    <a:solidFill>
                      <a:schemeClr val="tx2"/>
                    </a:solidFill>
                    <a:latin typeface="+mj-lt"/>
                  </a:rPr>
                  <a:t>Bulletins/recalls and labor estimating can support mechanics working with unfamiliar models</a:t>
                </a:r>
              </a:p>
            </p:txBody>
          </p:sp>
          <p:sp>
            <p:nvSpPr>
              <p:cNvPr id="20" name="Oval 19">
                <a:extLst>
                  <a:ext uri="{FF2B5EF4-FFF2-40B4-BE49-F238E27FC236}">
                    <a16:creationId xmlns:a16="http://schemas.microsoft.com/office/drawing/2014/main" id="{0BCA4521-CBC9-5986-2E5F-EFBA39CB5188}"/>
                  </a:ext>
                </a:extLst>
              </p:cNvPr>
              <p:cNvSpPr/>
              <p:nvPr/>
            </p:nvSpPr>
            <p:spPr>
              <a:xfrm>
                <a:off x="609599" y="1636970"/>
                <a:ext cx="2325189" cy="2325189"/>
              </a:xfrm>
              <a:prstGeom prst="ellipse">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Graphic 27" descr="Car Mechanic with solid fill">
              <a:extLst>
                <a:ext uri="{FF2B5EF4-FFF2-40B4-BE49-F238E27FC236}">
                  <a16:creationId xmlns:a16="http://schemas.microsoft.com/office/drawing/2014/main" id="{10B66344-836F-FC70-E749-CE2CAEE9BD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6821" y="2141454"/>
              <a:ext cx="1436493" cy="1436493"/>
            </a:xfrm>
            <a:prstGeom prst="rect">
              <a:avLst/>
            </a:prstGeom>
          </p:spPr>
        </p:pic>
      </p:grpSp>
      <p:grpSp>
        <p:nvGrpSpPr>
          <p:cNvPr id="32" name="Group 31">
            <a:extLst>
              <a:ext uri="{FF2B5EF4-FFF2-40B4-BE49-F238E27FC236}">
                <a16:creationId xmlns:a16="http://schemas.microsoft.com/office/drawing/2014/main" id="{DE61EC59-1C8F-A985-23DC-852CE97BE46C}"/>
              </a:ext>
            </a:extLst>
          </p:cNvPr>
          <p:cNvGrpSpPr/>
          <p:nvPr/>
        </p:nvGrpSpPr>
        <p:grpSpPr>
          <a:xfrm>
            <a:off x="8887098" y="1443734"/>
            <a:ext cx="3065417" cy="4240623"/>
            <a:chOff x="8887099" y="1636970"/>
            <a:chExt cx="3065417" cy="4240623"/>
          </a:xfrm>
        </p:grpSpPr>
        <p:grpSp>
          <p:nvGrpSpPr>
            <p:cNvPr id="22" name="Group 21">
              <a:extLst>
                <a:ext uri="{FF2B5EF4-FFF2-40B4-BE49-F238E27FC236}">
                  <a16:creationId xmlns:a16="http://schemas.microsoft.com/office/drawing/2014/main" id="{9E1F8538-3E6B-F0D6-8C38-10FFD5F64039}"/>
                </a:ext>
              </a:extLst>
            </p:cNvPr>
            <p:cNvGrpSpPr/>
            <p:nvPr/>
          </p:nvGrpSpPr>
          <p:grpSpPr>
            <a:xfrm>
              <a:off x="8887099" y="1636970"/>
              <a:ext cx="3065417" cy="4240623"/>
              <a:chOff x="239484" y="1636970"/>
              <a:chExt cx="3065417" cy="4240623"/>
            </a:xfrm>
          </p:grpSpPr>
          <p:sp>
            <p:nvSpPr>
              <p:cNvPr id="23" name="TextBox 22">
                <a:extLst>
                  <a:ext uri="{FF2B5EF4-FFF2-40B4-BE49-F238E27FC236}">
                    <a16:creationId xmlns:a16="http://schemas.microsoft.com/office/drawing/2014/main" id="{E0C968BC-43C6-8031-5808-F489EFF11CAC}"/>
                  </a:ext>
                </a:extLst>
              </p:cNvPr>
              <p:cNvSpPr txBox="1"/>
              <p:nvPr/>
            </p:nvSpPr>
            <p:spPr>
              <a:xfrm>
                <a:off x="239484" y="4123267"/>
                <a:ext cx="3065417" cy="1754326"/>
              </a:xfrm>
              <a:prstGeom prst="rect">
                <a:avLst/>
              </a:prstGeom>
              <a:noFill/>
            </p:spPr>
            <p:txBody>
              <a:bodyPr wrap="square" rtlCol="0">
                <a:spAutoFit/>
              </a:bodyPr>
              <a:lstStyle/>
              <a:p>
                <a:pPr algn="ctr"/>
                <a:r>
                  <a:rPr lang="en-US" b="1" dirty="0">
                    <a:solidFill>
                      <a:schemeClr val="tx2"/>
                    </a:solidFill>
                    <a:latin typeface="+mj-lt"/>
                  </a:rPr>
                  <a:t>Automotive Students</a:t>
                </a:r>
              </a:p>
              <a:p>
                <a:pPr algn="ctr"/>
                <a:r>
                  <a:rPr lang="en-US" dirty="0">
                    <a:solidFill>
                      <a:schemeClr val="tx2"/>
                    </a:solidFill>
                    <a:latin typeface="+mj-lt"/>
                  </a:rPr>
                  <a:t>ASE test prep and full video library will help students as they prepare for a career in the automotive field</a:t>
                </a:r>
              </a:p>
            </p:txBody>
          </p:sp>
          <p:sp>
            <p:nvSpPr>
              <p:cNvPr id="25" name="Oval 24">
                <a:extLst>
                  <a:ext uri="{FF2B5EF4-FFF2-40B4-BE49-F238E27FC236}">
                    <a16:creationId xmlns:a16="http://schemas.microsoft.com/office/drawing/2014/main" id="{4B542DE4-70CC-8318-C720-F3707FD30491}"/>
                  </a:ext>
                </a:extLst>
              </p:cNvPr>
              <p:cNvSpPr/>
              <p:nvPr/>
            </p:nvSpPr>
            <p:spPr>
              <a:xfrm>
                <a:off x="609599" y="1636970"/>
                <a:ext cx="2325189" cy="2325189"/>
              </a:xfrm>
              <a:prstGeom prst="ellipse">
                <a:avLst/>
              </a:prstGeom>
              <a:solidFill>
                <a:srgbClr val="00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Graphic 30" descr="Schoolhouse with solid fill">
              <a:extLst>
                <a:ext uri="{FF2B5EF4-FFF2-40B4-BE49-F238E27FC236}">
                  <a16:creationId xmlns:a16="http://schemas.microsoft.com/office/drawing/2014/main" id="{3AD3ACAA-A29A-FDA8-027E-29B8130794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96697" y="1784190"/>
              <a:ext cx="1846219" cy="1846219"/>
            </a:xfrm>
            <a:prstGeom prst="rect">
              <a:avLst/>
            </a:prstGeom>
          </p:spPr>
        </p:pic>
      </p:grpSp>
    </p:spTree>
    <p:extLst>
      <p:ext uri="{BB962C8B-B14F-4D97-AF65-F5344CB8AC3E}">
        <p14:creationId xmlns:p14="http://schemas.microsoft.com/office/powerpoint/2010/main" val="1846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FIND YOUR VEHICLE</a:t>
            </a:r>
          </a:p>
        </p:txBody>
      </p:sp>
      <p:pic>
        <p:nvPicPr>
          <p:cNvPr id="3" name="Picture 2" descr="A screenshot of a computer&#10;&#10;Description automatically generated">
            <a:extLst>
              <a:ext uri="{FF2B5EF4-FFF2-40B4-BE49-F238E27FC236}">
                <a16:creationId xmlns:a16="http://schemas.microsoft.com/office/drawing/2014/main" id="{D54B834F-5D2F-E6DC-BA6A-4B21F97F7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60" y="972930"/>
            <a:ext cx="4914365" cy="4011902"/>
          </a:xfrm>
          <a:prstGeom prst="rect">
            <a:avLst/>
          </a:prstGeom>
          <a:ln w="15875">
            <a:solidFill>
              <a:schemeClr val="bg2">
                <a:lumMod val="75000"/>
              </a:schemeClr>
            </a:solidFill>
          </a:ln>
        </p:spPr>
      </p:pic>
      <p:pic>
        <p:nvPicPr>
          <p:cNvPr id="5" name="Picture 4" descr="A screenshot of a computer&#10;&#10;Description automatically generated">
            <a:extLst>
              <a:ext uri="{FF2B5EF4-FFF2-40B4-BE49-F238E27FC236}">
                <a16:creationId xmlns:a16="http://schemas.microsoft.com/office/drawing/2014/main" id="{9B4B8A0B-0BE2-32C4-C035-4FD433B9E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325" y="1020319"/>
            <a:ext cx="4913405" cy="4011902"/>
          </a:xfrm>
          <a:prstGeom prst="rect">
            <a:avLst/>
          </a:prstGeom>
          <a:ln w="15875">
            <a:solidFill>
              <a:schemeClr val="bg2">
                <a:lumMod val="75000"/>
              </a:schemeClr>
            </a:solidFill>
          </a:ln>
        </p:spPr>
      </p:pic>
      <p:sp>
        <p:nvSpPr>
          <p:cNvPr id="7" name="TextBox 6">
            <a:extLst>
              <a:ext uri="{FF2B5EF4-FFF2-40B4-BE49-F238E27FC236}">
                <a16:creationId xmlns:a16="http://schemas.microsoft.com/office/drawing/2014/main" id="{C8C503E1-359A-5F9E-AEA9-FCBFE0B088D1}"/>
              </a:ext>
            </a:extLst>
          </p:cNvPr>
          <p:cNvSpPr txBox="1"/>
          <p:nvPr/>
        </p:nvSpPr>
        <p:spPr>
          <a:xfrm>
            <a:off x="391059" y="5032221"/>
            <a:ext cx="4914365" cy="1200329"/>
          </a:xfrm>
          <a:prstGeom prst="rect">
            <a:avLst/>
          </a:prstGeom>
          <a:noFill/>
        </p:spPr>
        <p:txBody>
          <a:bodyPr wrap="square" rtlCol="0">
            <a:spAutoFit/>
          </a:bodyPr>
          <a:lstStyle/>
          <a:p>
            <a:pPr algn="ctr"/>
            <a:r>
              <a:rPr lang="en-US" b="1" dirty="0">
                <a:solidFill>
                  <a:schemeClr val="tx2"/>
                </a:solidFill>
                <a:latin typeface="+mj-lt"/>
              </a:rPr>
              <a:t>Vehicle Search</a:t>
            </a:r>
          </a:p>
          <a:p>
            <a:pPr algn="ctr"/>
            <a:r>
              <a:rPr lang="en-US" dirty="0">
                <a:solidFill>
                  <a:schemeClr val="tx2"/>
                </a:solidFill>
                <a:latin typeface="+mj-lt"/>
              </a:rPr>
              <a:t>Enter the year, make, and model of your vehicle on the homepage, or by selecting Vehicle Search in the tool bar.</a:t>
            </a:r>
          </a:p>
        </p:txBody>
      </p:sp>
      <p:sp>
        <p:nvSpPr>
          <p:cNvPr id="8" name="TextBox 7">
            <a:extLst>
              <a:ext uri="{FF2B5EF4-FFF2-40B4-BE49-F238E27FC236}">
                <a16:creationId xmlns:a16="http://schemas.microsoft.com/office/drawing/2014/main" id="{D4F9060A-AB02-12B4-F838-3720BB4A5798}"/>
              </a:ext>
            </a:extLst>
          </p:cNvPr>
          <p:cNvSpPr txBox="1"/>
          <p:nvPr/>
        </p:nvSpPr>
        <p:spPr>
          <a:xfrm>
            <a:off x="6791325" y="5079611"/>
            <a:ext cx="4914365" cy="923330"/>
          </a:xfrm>
          <a:prstGeom prst="rect">
            <a:avLst/>
          </a:prstGeom>
          <a:noFill/>
        </p:spPr>
        <p:txBody>
          <a:bodyPr wrap="square" rtlCol="0">
            <a:spAutoFit/>
          </a:bodyPr>
          <a:lstStyle/>
          <a:p>
            <a:pPr algn="ctr"/>
            <a:r>
              <a:rPr lang="en-US" b="1" dirty="0">
                <a:solidFill>
                  <a:schemeClr val="tx2"/>
                </a:solidFill>
                <a:latin typeface="+mj-lt"/>
              </a:rPr>
              <a:t>VIN Decoder</a:t>
            </a:r>
          </a:p>
          <a:p>
            <a:pPr algn="ctr"/>
            <a:r>
              <a:rPr lang="en-US" dirty="0">
                <a:solidFill>
                  <a:schemeClr val="tx2"/>
                </a:solidFill>
                <a:latin typeface="+mj-lt"/>
              </a:rPr>
              <a:t>If you have your VIN, enter it in the VIN Decoder to see basic vehicle information.</a:t>
            </a:r>
          </a:p>
        </p:txBody>
      </p:sp>
    </p:spTree>
    <p:extLst>
      <p:ext uri="{BB962C8B-B14F-4D97-AF65-F5344CB8AC3E}">
        <p14:creationId xmlns:p14="http://schemas.microsoft.com/office/powerpoint/2010/main" val="11181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BASIC PAGE LAYOUT</a:t>
            </a:r>
          </a:p>
        </p:txBody>
      </p:sp>
      <p:pic>
        <p:nvPicPr>
          <p:cNvPr id="4" name="Picture 3" descr="A screenshot of a computer&#10;&#10;Description automatically generated">
            <a:extLst>
              <a:ext uri="{FF2B5EF4-FFF2-40B4-BE49-F238E27FC236}">
                <a16:creationId xmlns:a16="http://schemas.microsoft.com/office/drawing/2014/main" id="{6EE29B1A-D7AD-B9AD-876E-E9C30608AFE4}"/>
              </a:ext>
            </a:extLst>
          </p:cNvPr>
          <p:cNvPicPr>
            <a:picLocks noChangeAspect="1"/>
          </p:cNvPicPr>
          <p:nvPr/>
        </p:nvPicPr>
        <p:blipFill rotWithShape="1">
          <a:blip r:embed="rId3">
            <a:extLst>
              <a:ext uri="{28A0092B-C50C-407E-A947-70E740481C1C}">
                <a14:useLocalDpi xmlns:a14="http://schemas.microsoft.com/office/drawing/2010/main" val="0"/>
              </a:ext>
            </a:extLst>
          </a:blip>
          <a:srcRect b="38265"/>
          <a:stretch/>
        </p:blipFill>
        <p:spPr>
          <a:xfrm>
            <a:off x="2243751" y="1443177"/>
            <a:ext cx="7610407" cy="3875295"/>
          </a:xfrm>
          <a:prstGeom prst="rect">
            <a:avLst/>
          </a:prstGeom>
          <a:ln w="15875">
            <a:solidFill>
              <a:schemeClr val="bg2">
                <a:lumMod val="75000"/>
              </a:schemeClr>
            </a:solidFill>
          </a:ln>
        </p:spPr>
      </p:pic>
      <p:grpSp>
        <p:nvGrpSpPr>
          <p:cNvPr id="13" name="Group 12">
            <a:extLst>
              <a:ext uri="{FF2B5EF4-FFF2-40B4-BE49-F238E27FC236}">
                <a16:creationId xmlns:a16="http://schemas.microsoft.com/office/drawing/2014/main" id="{EA673822-A51F-3079-5562-6010B3DB0779}"/>
              </a:ext>
            </a:extLst>
          </p:cNvPr>
          <p:cNvGrpSpPr/>
          <p:nvPr/>
        </p:nvGrpSpPr>
        <p:grpSpPr>
          <a:xfrm>
            <a:off x="119063" y="1724872"/>
            <a:ext cx="4648200" cy="1200329"/>
            <a:chOff x="314325" y="1171485"/>
            <a:chExt cx="4648200" cy="1200329"/>
          </a:xfrm>
        </p:grpSpPr>
        <p:sp>
          <p:nvSpPr>
            <p:cNvPr id="6" name="Rectangle 5">
              <a:extLst>
                <a:ext uri="{FF2B5EF4-FFF2-40B4-BE49-F238E27FC236}">
                  <a16:creationId xmlns:a16="http://schemas.microsoft.com/office/drawing/2014/main" id="{261E9B41-6C57-3121-225E-9B199083342D}"/>
                </a:ext>
              </a:extLst>
            </p:cNvPr>
            <p:cNvSpPr/>
            <p:nvPr/>
          </p:nvSpPr>
          <p:spPr>
            <a:xfrm>
              <a:off x="2828925" y="1395006"/>
              <a:ext cx="2133600" cy="3619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EAF2648B-0D98-90DA-879E-10C0917659CE}"/>
                </a:ext>
              </a:extLst>
            </p:cNvPr>
            <p:cNvSpPr txBox="1"/>
            <p:nvPr/>
          </p:nvSpPr>
          <p:spPr>
            <a:xfrm>
              <a:off x="314325" y="1171485"/>
              <a:ext cx="1938337" cy="1200329"/>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View (and change) your selected vehicle in the banner</a:t>
              </a:r>
            </a:p>
          </p:txBody>
        </p:sp>
        <p:cxnSp>
          <p:nvCxnSpPr>
            <p:cNvPr id="12" name="Straight Arrow Connector 11">
              <a:extLst>
                <a:ext uri="{FF2B5EF4-FFF2-40B4-BE49-F238E27FC236}">
                  <a16:creationId xmlns:a16="http://schemas.microsoft.com/office/drawing/2014/main" id="{B48F369A-BC06-DED4-3079-3B74AF242D7E}"/>
                </a:ext>
              </a:extLst>
            </p:cNvPr>
            <p:cNvCxnSpPr>
              <a:cxnSpLocks/>
              <a:stCxn id="9" idx="3"/>
              <a:endCxn id="6" idx="1"/>
            </p:cNvCxnSpPr>
            <p:nvPr/>
          </p:nvCxnSpPr>
          <p:spPr>
            <a:xfrm flipV="1">
              <a:off x="2252662" y="1575981"/>
              <a:ext cx="576263" cy="19566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0F5BADE-8072-3434-2A4D-2E137CE42696}"/>
              </a:ext>
            </a:extLst>
          </p:cNvPr>
          <p:cNvGrpSpPr/>
          <p:nvPr/>
        </p:nvGrpSpPr>
        <p:grpSpPr>
          <a:xfrm>
            <a:off x="157161" y="2449521"/>
            <a:ext cx="5233989" cy="1919472"/>
            <a:chOff x="314323" y="1828889"/>
            <a:chExt cx="5233989" cy="1919472"/>
          </a:xfrm>
        </p:grpSpPr>
        <p:sp>
          <p:nvSpPr>
            <p:cNvPr id="15" name="Rectangle 14">
              <a:extLst>
                <a:ext uri="{FF2B5EF4-FFF2-40B4-BE49-F238E27FC236}">
                  <a16:creationId xmlns:a16="http://schemas.microsoft.com/office/drawing/2014/main" id="{9898BE31-5DFD-1251-490C-D3CD364E0906}"/>
                </a:ext>
              </a:extLst>
            </p:cNvPr>
            <p:cNvSpPr/>
            <p:nvPr/>
          </p:nvSpPr>
          <p:spPr>
            <a:xfrm>
              <a:off x="2800350" y="1828889"/>
              <a:ext cx="2747962" cy="19412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1B7963B5-92A6-791D-4344-0012BABF65B0}"/>
                </a:ext>
              </a:extLst>
            </p:cNvPr>
            <p:cNvSpPr txBox="1"/>
            <p:nvPr/>
          </p:nvSpPr>
          <p:spPr>
            <a:xfrm>
              <a:off x="314323" y="2825031"/>
              <a:ext cx="1900239" cy="923330"/>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Choose your content under the banner</a:t>
              </a:r>
            </a:p>
          </p:txBody>
        </p:sp>
        <p:cxnSp>
          <p:nvCxnSpPr>
            <p:cNvPr id="20" name="Straight Arrow Connector 19">
              <a:extLst>
                <a:ext uri="{FF2B5EF4-FFF2-40B4-BE49-F238E27FC236}">
                  <a16:creationId xmlns:a16="http://schemas.microsoft.com/office/drawing/2014/main" id="{A83D9B24-3FA1-D4C5-9888-6178BC8320B2}"/>
                </a:ext>
              </a:extLst>
            </p:cNvPr>
            <p:cNvCxnSpPr>
              <a:cxnSpLocks/>
              <a:stCxn id="18" idx="3"/>
            </p:cNvCxnSpPr>
            <p:nvPr/>
          </p:nvCxnSpPr>
          <p:spPr>
            <a:xfrm flipV="1">
              <a:off x="2214562" y="2023014"/>
              <a:ext cx="1128713" cy="126368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56473EA-5912-B1B4-DF5C-BC205F86C15D}"/>
              </a:ext>
            </a:extLst>
          </p:cNvPr>
          <p:cNvGrpSpPr/>
          <p:nvPr/>
        </p:nvGrpSpPr>
        <p:grpSpPr>
          <a:xfrm>
            <a:off x="4040711" y="2744226"/>
            <a:ext cx="8032225" cy="3116412"/>
            <a:chOff x="-2519904" y="200056"/>
            <a:chExt cx="8032225" cy="3116412"/>
          </a:xfrm>
        </p:grpSpPr>
        <p:sp>
          <p:nvSpPr>
            <p:cNvPr id="33" name="Rectangle 32">
              <a:extLst>
                <a:ext uri="{FF2B5EF4-FFF2-40B4-BE49-F238E27FC236}">
                  <a16:creationId xmlns:a16="http://schemas.microsoft.com/office/drawing/2014/main" id="{6DBA130D-48CD-B08C-8747-333B73BBD823}"/>
                </a:ext>
              </a:extLst>
            </p:cNvPr>
            <p:cNvSpPr/>
            <p:nvPr/>
          </p:nvSpPr>
          <p:spPr>
            <a:xfrm>
              <a:off x="-2519904" y="200056"/>
              <a:ext cx="4407964" cy="19412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BD0D9CE7-D91E-D3DB-5BEF-68A30A2D3C35}"/>
                </a:ext>
              </a:extLst>
            </p:cNvPr>
            <p:cNvSpPr txBox="1"/>
            <p:nvPr/>
          </p:nvSpPr>
          <p:spPr>
            <a:xfrm>
              <a:off x="3471930" y="1285143"/>
              <a:ext cx="2040391" cy="2031325"/>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You will find a bread crumb trail at the top of the page to navigate back to previous sections as needed</a:t>
              </a:r>
            </a:p>
          </p:txBody>
        </p:sp>
        <p:cxnSp>
          <p:nvCxnSpPr>
            <p:cNvPr id="35" name="Straight Arrow Connector 34">
              <a:extLst>
                <a:ext uri="{FF2B5EF4-FFF2-40B4-BE49-F238E27FC236}">
                  <a16:creationId xmlns:a16="http://schemas.microsoft.com/office/drawing/2014/main" id="{37947D20-F7B7-9F16-444E-D7265168A1ED}"/>
                </a:ext>
              </a:extLst>
            </p:cNvPr>
            <p:cNvCxnSpPr>
              <a:cxnSpLocks/>
              <a:stCxn id="34" idx="1"/>
            </p:cNvCxnSpPr>
            <p:nvPr/>
          </p:nvCxnSpPr>
          <p:spPr>
            <a:xfrm flipH="1" flipV="1">
              <a:off x="1478485" y="407980"/>
              <a:ext cx="1993445" cy="189282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4EF3E2B-4CE3-6DAC-00F9-B61971FC1130}"/>
              </a:ext>
            </a:extLst>
          </p:cNvPr>
          <p:cNvGrpSpPr/>
          <p:nvPr/>
        </p:nvGrpSpPr>
        <p:grpSpPr>
          <a:xfrm>
            <a:off x="5497005" y="1501622"/>
            <a:ext cx="6575931" cy="1909354"/>
            <a:chOff x="-1055647" y="1453014"/>
            <a:chExt cx="6575931" cy="1909354"/>
          </a:xfrm>
        </p:grpSpPr>
        <p:sp>
          <p:nvSpPr>
            <p:cNvPr id="5" name="Rectangle 4">
              <a:extLst>
                <a:ext uri="{FF2B5EF4-FFF2-40B4-BE49-F238E27FC236}">
                  <a16:creationId xmlns:a16="http://schemas.microsoft.com/office/drawing/2014/main" id="{253386CA-A680-7651-D964-A4C23D7A7BA2}"/>
                </a:ext>
              </a:extLst>
            </p:cNvPr>
            <p:cNvSpPr/>
            <p:nvPr/>
          </p:nvSpPr>
          <p:spPr>
            <a:xfrm>
              <a:off x="-1055647" y="1453014"/>
              <a:ext cx="4208970" cy="2232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ED04C37-DA95-86F2-BFB3-A7ECCA62BFD2}"/>
                </a:ext>
              </a:extLst>
            </p:cNvPr>
            <p:cNvSpPr txBox="1"/>
            <p:nvPr/>
          </p:nvSpPr>
          <p:spPr>
            <a:xfrm>
              <a:off x="3487855" y="1608042"/>
              <a:ext cx="2032429" cy="1754326"/>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main section of </a:t>
              </a:r>
              <a:r>
                <a:rPr kumimoji="0" lang="en-US" sz="1800" b="0" i="1" u="none" strike="noStrike" kern="1200" cap="none" spc="0" normalizeH="0" baseline="0" noProof="0" dirty="0" err="1">
                  <a:ln>
                    <a:noFill/>
                  </a:ln>
                  <a:solidFill>
                    <a:srgbClr val="003865"/>
                  </a:solidFill>
                  <a:effectLst/>
                  <a:uLnTx/>
                  <a:uFillTx/>
                  <a:latin typeface="Open Sans"/>
                  <a:ea typeface="+mn-ea"/>
                  <a:cs typeface="+mn-cs"/>
                </a:rPr>
                <a:t>ChiltonLibrary</a:t>
              </a:r>
              <a:r>
                <a:rPr kumimoji="0" lang="en-US" sz="1800" b="0" i="0" u="none" strike="noStrike" kern="1200" cap="none" spc="0" normalizeH="0" baseline="0" noProof="0" dirty="0">
                  <a:ln>
                    <a:noFill/>
                  </a:ln>
                  <a:solidFill>
                    <a:srgbClr val="003865"/>
                  </a:solidFill>
                  <a:effectLst/>
                  <a:uLnTx/>
                  <a:uFillTx/>
                  <a:latin typeface="Open Sans"/>
                  <a:ea typeface="+mn-ea"/>
                  <a:cs typeface="+mn-cs"/>
                </a:rPr>
                <a:t> will be found at the very top of the page</a:t>
              </a:r>
            </a:p>
          </p:txBody>
        </p:sp>
        <p:cxnSp>
          <p:nvCxnSpPr>
            <p:cNvPr id="8" name="Straight Arrow Connector 7">
              <a:extLst>
                <a:ext uri="{FF2B5EF4-FFF2-40B4-BE49-F238E27FC236}">
                  <a16:creationId xmlns:a16="http://schemas.microsoft.com/office/drawing/2014/main" id="{F6A98180-E809-6908-377D-5615E19A78F7}"/>
                </a:ext>
              </a:extLst>
            </p:cNvPr>
            <p:cNvCxnSpPr>
              <a:cxnSpLocks/>
              <a:stCxn id="7" idx="1"/>
            </p:cNvCxnSpPr>
            <p:nvPr/>
          </p:nvCxnSpPr>
          <p:spPr>
            <a:xfrm flipH="1" flipV="1">
              <a:off x="2219873" y="1690063"/>
              <a:ext cx="1267982" cy="79514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EXPLORE REPAIR CONTENT</a:t>
            </a:r>
          </a:p>
        </p:txBody>
      </p:sp>
      <p:pic>
        <p:nvPicPr>
          <p:cNvPr id="4" name="Picture 3" descr="A screenshot of a computer&#10;&#10;Description automatically generated">
            <a:extLst>
              <a:ext uri="{FF2B5EF4-FFF2-40B4-BE49-F238E27FC236}">
                <a16:creationId xmlns:a16="http://schemas.microsoft.com/office/drawing/2014/main" id="{6EE29B1A-D7AD-B9AD-876E-E9C30608A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148" y="1049130"/>
            <a:ext cx="6037889" cy="4980195"/>
          </a:xfrm>
          <a:prstGeom prst="rect">
            <a:avLst/>
          </a:prstGeom>
          <a:ln w="15875">
            <a:solidFill>
              <a:schemeClr val="bg2">
                <a:lumMod val="75000"/>
              </a:schemeClr>
            </a:solidFill>
          </a:ln>
        </p:spPr>
      </p:pic>
      <p:grpSp>
        <p:nvGrpSpPr>
          <p:cNvPr id="27" name="Group 26">
            <a:extLst>
              <a:ext uri="{FF2B5EF4-FFF2-40B4-BE49-F238E27FC236}">
                <a16:creationId xmlns:a16="http://schemas.microsoft.com/office/drawing/2014/main" id="{B81DCC91-5EF3-8566-F87B-9CC3470F63AC}"/>
              </a:ext>
            </a:extLst>
          </p:cNvPr>
          <p:cNvGrpSpPr/>
          <p:nvPr/>
        </p:nvGrpSpPr>
        <p:grpSpPr>
          <a:xfrm>
            <a:off x="209549" y="2344174"/>
            <a:ext cx="4248151" cy="3698300"/>
            <a:chOff x="209549" y="542323"/>
            <a:chExt cx="4248151" cy="3698300"/>
          </a:xfrm>
        </p:grpSpPr>
        <p:sp>
          <p:nvSpPr>
            <p:cNvPr id="28" name="Rectangle 27">
              <a:extLst>
                <a:ext uri="{FF2B5EF4-FFF2-40B4-BE49-F238E27FC236}">
                  <a16:creationId xmlns:a16="http://schemas.microsoft.com/office/drawing/2014/main" id="{EA3C422A-17B0-EA77-0F74-582FBB6D3474}"/>
                </a:ext>
              </a:extLst>
            </p:cNvPr>
            <p:cNvSpPr/>
            <p:nvPr/>
          </p:nvSpPr>
          <p:spPr>
            <a:xfrm>
              <a:off x="3151148" y="542323"/>
              <a:ext cx="1306552" cy="36983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60F4F0E-13EC-DE04-8E0A-4E6EA3791D6C}"/>
                </a:ext>
              </a:extLst>
            </p:cNvPr>
            <p:cNvSpPr txBox="1"/>
            <p:nvPr/>
          </p:nvSpPr>
          <p:spPr>
            <a:xfrm>
              <a:off x="209549" y="1296098"/>
              <a:ext cx="2133600" cy="1200329"/>
            </a:xfrm>
            <a:prstGeom prst="rect">
              <a:avLst/>
            </a:prstGeom>
            <a:noFill/>
            <a:ln w="28575">
              <a:solidFill>
                <a:schemeClr val="accent6"/>
              </a:solidFill>
            </a:ln>
          </p:spPr>
          <p:txBody>
            <a:bodyPr wrap="square" rtlCol="0">
              <a:spAutoFit/>
            </a:bodyPr>
            <a:lstStyle/>
            <a:p>
              <a:r>
                <a:rPr lang="en-US" dirty="0">
                  <a:solidFill>
                    <a:schemeClr val="tx2"/>
                  </a:solidFill>
                  <a:latin typeface="+mj-lt"/>
                </a:rPr>
                <a:t>Utilize the search or dropdowns on the left to narrow to specific content</a:t>
              </a:r>
            </a:p>
          </p:txBody>
        </p:sp>
        <p:cxnSp>
          <p:nvCxnSpPr>
            <p:cNvPr id="30" name="Straight Arrow Connector 29">
              <a:extLst>
                <a:ext uri="{FF2B5EF4-FFF2-40B4-BE49-F238E27FC236}">
                  <a16:creationId xmlns:a16="http://schemas.microsoft.com/office/drawing/2014/main" id="{7EAF5C23-0418-D2C9-573A-9DB25498134C}"/>
                </a:ext>
              </a:extLst>
            </p:cNvPr>
            <p:cNvCxnSpPr>
              <a:cxnSpLocks/>
              <a:endCxn id="4" idx="1"/>
            </p:cNvCxnSpPr>
            <p:nvPr/>
          </p:nvCxnSpPr>
          <p:spPr>
            <a:xfrm flipV="1">
              <a:off x="2343149" y="1737377"/>
              <a:ext cx="807999" cy="22172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56473EA-5912-B1B4-DF5C-BC205F86C15D}"/>
              </a:ext>
            </a:extLst>
          </p:cNvPr>
          <p:cNvGrpSpPr/>
          <p:nvPr/>
        </p:nvGrpSpPr>
        <p:grpSpPr>
          <a:xfrm>
            <a:off x="4600577" y="1328511"/>
            <a:ext cx="7425283" cy="2031325"/>
            <a:chOff x="-1904998" y="948754"/>
            <a:chExt cx="7425283" cy="2031325"/>
          </a:xfrm>
        </p:grpSpPr>
        <p:sp>
          <p:nvSpPr>
            <p:cNvPr id="33" name="Rectangle 32">
              <a:extLst>
                <a:ext uri="{FF2B5EF4-FFF2-40B4-BE49-F238E27FC236}">
                  <a16:creationId xmlns:a16="http://schemas.microsoft.com/office/drawing/2014/main" id="{6DBA130D-48CD-B08C-8747-333B73BBD823}"/>
                </a:ext>
              </a:extLst>
            </p:cNvPr>
            <p:cNvSpPr/>
            <p:nvPr/>
          </p:nvSpPr>
          <p:spPr>
            <a:xfrm>
              <a:off x="-1904998" y="1700303"/>
              <a:ext cx="3467098" cy="18097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BD0D9CE7-D91E-D3DB-5BEF-68A30A2D3C35}"/>
                </a:ext>
              </a:extLst>
            </p:cNvPr>
            <p:cNvSpPr txBox="1"/>
            <p:nvPr/>
          </p:nvSpPr>
          <p:spPr>
            <a:xfrm>
              <a:off x="3386685" y="948754"/>
              <a:ext cx="2133600" cy="2031325"/>
            </a:xfrm>
            <a:prstGeom prst="rect">
              <a:avLst/>
            </a:prstGeom>
            <a:noFill/>
            <a:ln w="28575">
              <a:solidFill>
                <a:schemeClr val="accent6"/>
              </a:solidFill>
            </a:ln>
          </p:spPr>
          <p:txBody>
            <a:bodyPr wrap="square" rtlCol="0">
              <a:spAutoFit/>
            </a:bodyPr>
            <a:lstStyle/>
            <a:p>
              <a:r>
                <a:rPr lang="en-US" dirty="0">
                  <a:solidFill>
                    <a:schemeClr val="tx2"/>
                  </a:solidFill>
                  <a:latin typeface="+mj-lt"/>
                </a:rPr>
                <a:t>You will find a bread crumb trail at the top of the page to navigate back to previous sections as needed</a:t>
              </a:r>
            </a:p>
          </p:txBody>
        </p:sp>
        <p:cxnSp>
          <p:nvCxnSpPr>
            <p:cNvPr id="35" name="Straight Arrow Connector 34">
              <a:extLst>
                <a:ext uri="{FF2B5EF4-FFF2-40B4-BE49-F238E27FC236}">
                  <a16:creationId xmlns:a16="http://schemas.microsoft.com/office/drawing/2014/main" id="{37947D20-F7B7-9F16-444E-D7265168A1ED}"/>
                </a:ext>
              </a:extLst>
            </p:cNvPr>
            <p:cNvCxnSpPr>
              <a:cxnSpLocks/>
              <a:stCxn id="34" idx="1"/>
            </p:cNvCxnSpPr>
            <p:nvPr/>
          </p:nvCxnSpPr>
          <p:spPr>
            <a:xfrm flipH="1" flipV="1">
              <a:off x="1562100" y="1810993"/>
              <a:ext cx="1824585" cy="15342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0144F14-4243-99E5-0E21-60BA1F8E3D25}"/>
              </a:ext>
            </a:extLst>
          </p:cNvPr>
          <p:cNvGrpSpPr/>
          <p:nvPr/>
        </p:nvGrpSpPr>
        <p:grpSpPr>
          <a:xfrm>
            <a:off x="4562475" y="2563189"/>
            <a:ext cx="7482433" cy="2414965"/>
            <a:chOff x="-1962148" y="-265882"/>
            <a:chExt cx="7482433" cy="2414965"/>
          </a:xfrm>
        </p:grpSpPr>
        <p:sp>
          <p:nvSpPr>
            <p:cNvPr id="40" name="Rectangle 39">
              <a:extLst>
                <a:ext uri="{FF2B5EF4-FFF2-40B4-BE49-F238E27FC236}">
                  <a16:creationId xmlns:a16="http://schemas.microsoft.com/office/drawing/2014/main" id="{5CBB9CF1-DB53-A143-CC56-7A12A75D2E8B}"/>
                </a:ext>
              </a:extLst>
            </p:cNvPr>
            <p:cNvSpPr/>
            <p:nvPr/>
          </p:nvSpPr>
          <p:spPr>
            <a:xfrm>
              <a:off x="-1962148" y="-265882"/>
              <a:ext cx="847725" cy="36098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B09D8E9B-81D7-BF63-90B8-4EBA02F0D500}"/>
                </a:ext>
              </a:extLst>
            </p:cNvPr>
            <p:cNvSpPr txBox="1"/>
            <p:nvPr/>
          </p:nvSpPr>
          <p:spPr>
            <a:xfrm>
              <a:off x="3386685" y="948754"/>
              <a:ext cx="2133600" cy="1200329"/>
            </a:xfrm>
            <a:prstGeom prst="rect">
              <a:avLst/>
            </a:prstGeom>
            <a:noFill/>
            <a:ln w="28575">
              <a:solidFill>
                <a:schemeClr val="accent6"/>
              </a:solidFill>
            </a:ln>
          </p:spPr>
          <p:txBody>
            <a:bodyPr wrap="square" rtlCol="0">
              <a:spAutoFit/>
            </a:bodyPr>
            <a:lstStyle/>
            <a:p>
              <a:r>
                <a:rPr lang="en-US" dirty="0">
                  <a:solidFill>
                    <a:schemeClr val="tx2"/>
                  </a:solidFill>
                  <a:latin typeface="+mj-lt"/>
                </a:rPr>
                <a:t>Listen allows users to have the content read to them</a:t>
              </a:r>
            </a:p>
          </p:txBody>
        </p:sp>
        <p:cxnSp>
          <p:nvCxnSpPr>
            <p:cNvPr id="42" name="Straight Arrow Connector 41">
              <a:extLst>
                <a:ext uri="{FF2B5EF4-FFF2-40B4-BE49-F238E27FC236}">
                  <a16:creationId xmlns:a16="http://schemas.microsoft.com/office/drawing/2014/main" id="{BABF4F9F-3EB4-5582-F14B-0C876F96498A}"/>
                </a:ext>
              </a:extLst>
            </p:cNvPr>
            <p:cNvCxnSpPr>
              <a:cxnSpLocks/>
              <a:stCxn id="41" idx="1"/>
            </p:cNvCxnSpPr>
            <p:nvPr/>
          </p:nvCxnSpPr>
          <p:spPr>
            <a:xfrm flipH="1" flipV="1">
              <a:off x="-1114423" y="-66908"/>
              <a:ext cx="4501108" cy="161582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35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0D049D7-4292-B66C-2F4E-C099A360FCFA}"/>
              </a:ext>
            </a:extLst>
          </p:cNvPr>
          <p:cNvPicPr>
            <a:picLocks noChangeAspect="1"/>
          </p:cNvPicPr>
          <p:nvPr/>
        </p:nvPicPr>
        <p:blipFill rotWithShape="1">
          <a:blip r:embed="rId3">
            <a:extLst>
              <a:ext uri="{28A0092B-C50C-407E-A947-70E740481C1C}">
                <a14:useLocalDpi xmlns:a14="http://schemas.microsoft.com/office/drawing/2010/main" val="0"/>
              </a:ext>
            </a:extLst>
          </a:blip>
          <a:srcRect b="519"/>
          <a:stretch/>
        </p:blipFill>
        <p:spPr>
          <a:xfrm>
            <a:off x="3151147" y="1052021"/>
            <a:ext cx="6037890" cy="4990453"/>
          </a:xfrm>
          <a:prstGeom prst="rect">
            <a:avLst/>
          </a:prstGeom>
          <a:ln w="15875">
            <a:solidFill>
              <a:schemeClr val="bg2">
                <a:lumMod val="75000"/>
              </a:schemeClr>
            </a:solidFill>
          </a:ln>
        </p:spPr>
      </p:pic>
      <p:sp>
        <p:nvSpPr>
          <p:cNvPr id="11" name="Title 3">
            <a:extLst>
              <a:ext uri="{FF2B5EF4-FFF2-40B4-BE49-F238E27FC236}">
                <a16:creationId xmlns:a16="http://schemas.microsoft.com/office/drawing/2014/main" id="{1CAB1D74-9A6F-7385-1C2A-024F03845F6F}"/>
              </a:ext>
            </a:extLst>
          </p:cNvPr>
          <p:cNvSpPr>
            <a:spLocks noGrp="1"/>
          </p:cNvSpPr>
          <p:nvPr>
            <p:ph type="title"/>
          </p:nvPr>
        </p:nvSpPr>
        <p:spPr>
          <a:xfrm>
            <a:off x="219924" y="277986"/>
            <a:ext cx="10864724" cy="694944"/>
          </a:xfrm>
        </p:spPr>
        <p:txBody>
          <a:bodyPr>
            <a:normAutofit/>
          </a:bodyPr>
          <a:lstStyle/>
          <a:p>
            <a:r>
              <a:rPr lang="en-US" dirty="0"/>
              <a:t>CHILTONLIBRARY: FIND DETAILED MAINTENANCE CONTENT</a:t>
            </a:r>
          </a:p>
        </p:txBody>
      </p:sp>
      <p:grpSp>
        <p:nvGrpSpPr>
          <p:cNvPr id="27" name="Group 26">
            <a:extLst>
              <a:ext uri="{FF2B5EF4-FFF2-40B4-BE49-F238E27FC236}">
                <a16:creationId xmlns:a16="http://schemas.microsoft.com/office/drawing/2014/main" id="{B81DCC91-5EF3-8566-F87B-9CC3470F63AC}"/>
              </a:ext>
            </a:extLst>
          </p:cNvPr>
          <p:cNvGrpSpPr/>
          <p:nvPr/>
        </p:nvGrpSpPr>
        <p:grpSpPr>
          <a:xfrm>
            <a:off x="314324" y="3911657"/>
            <a:ext cx="3162301" cy="1204997"/>
            <a:chOff x="314324" y="2109806"/>
            <a:chExt cx="3162301" cy="1204997"/>
          </a:xfrm>
        </p:grpSpPr>
        <p:sp>
          <p:nvSpPr>
            <p:cNvPr id="29" name="TextBox 28">
              <a:extLst>
                <a:ext uri="{FF2B5EF4-FFF2-40B4-BE49-F238E27FC236}">
                  <a16:creationId xmlns:a16="http://schemas.microsoft.com/office/drawing/2014/main" id="{160F4F0E-13EC-DE04-8E0A-4E6EA3791D6C}"/>
                </a:ext>
              </a:extLst>
            </p:cNvPr>
            <p:cNvSpPr txBox="1"/>
            <p:nvPr/>
          </p:nvSpPr>
          <p:spPr>
            <a:xfrm>
              <a:off x="314324" y="2391473"/>
              <a:ext cx="2133600" cy="923330"/>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Enter Mileage to see maintenance requirements</a:t>
              </a:r>
            </a:p>
          </p:txBody>
        </p:sp>
        <p:cxnSp>
          <p:nvCxnSpPr>
            <p:cNvPr id="30" name="Straight Arrow Connector 29">
              <a:extLst>
                <a:ext uri="{FF2B5EF4-FFF2-40B4-BE49-F238E27FC236}">
                  <a16:creationId xmlns:a16="http://schemas.microsoft.com/office/drawing/2014/main" id="{7EAF5C23-0418-D2C9-573A-9DB25498134C}"/>
                </a:ext>
              </a:extLst>
            </p:cNvPr>
            <p:cNvCxnSpPr>
              <a:cxnSpLocks/>
              <a:stCxn id="29" idx="3"/>
            </p:cNvCxnSpPr>
            <p:nvPr/>
          </p:nvCxnSpPr>
          <p:spPr>
            <a:xfrm flipV="1">
              <a:off x="2447924" y="2109806"/>
              <a:ext cx="1028701" cy="74333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56473EA-5912-B1B4-DF5C-BC205F86C15D}"/>
              </a:ext>
            </a:extLst>
          </p:cNvPr>
          <p:cNvGrpSpPr/>
          <p:nvPr/>
        </p:nvGrpSpPr>
        <p:grpSpPr>
          <a:xfrm>
            <a:off x="314324" y="1703629"/>
            <a:ext cx="8534402" cy="1656207"/>
            <a:chOff x="-6191251" y="1323872"/>
            <a:chExt cx="8534402" cy="1656207"/>
          </a:xfrm>
        </p:grpSpPr>
        <p:sp>
          <p:nvSpPr>
            <p:cNvPr id="33" name="Rectangle 32">
              <a:extLst>
                <a:ext uri="{FF2B5EF4-FFF2-40B4-BE49-F238E27FC236}">
                  <a16:creationId xmlns:a16="http://schemas.microsoft.com/office/drawing/2014/main" id="{6DBA130D-48CD-B08C-8747-333B73BBD823}"/>
                </a:ext>
              </a:extLst>
            </p:cNvPr>
            <p:cNvSpPr/>
            <p:nvPr/>
          </p:nvSpPr>
          <p:spPr>
            <a:xfrm>
              <a:off x="-3028950" y="1931907"/>
              <a:ext cx="5372101" cy="104817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BD0D9CE7-D91E-D3DB-5BEF-68A30A2D3C35}"/>
                </a:ext>
              </a:extLst>
            </p:cNvPr>
            <p:cNvSpPr txBox="1"/>
            <p:nvPr/>
          </p:nvSpPr>
          <p:spPr>
            <a:xfrm>
              <a:off x="-6191251" y="1323872"/>
              <a:ext cx="2133600" cy="1477328"/>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Enter more information about vehicle configuration, or see a full chart</a:t>
              </a:r>
            </a:p>
          </p:txBody>
        </p:sp>
        <p:cxnSp>
          <p:nvCxnSpPr>
            <p:cNvPr id="35" name="Straight Arrow Connector 34">
              <a:extLst>
                <a:ext uri="{FF2B5EF4-FFF2-40B4-BE49-F238E27FC236}">
                  <a16:creationId xmlns:a16="http://schemas.microsoft.com/office/drawing/2014/main" id="{37947D20-F7B7-9F16-444E-D7265168A1ED}"/>
                </a:ext>
              </a:extLst>
            </p:cNvPr>
            <p:cNvCxnSpPr>
              <a:cxnSpLocks/>
              <a:stCxn id="34" idx="3"/>
            </p:cNvCxnSpPr>
            <p:nvPr/>
          </p:nvCxnSpPr>
          <p:spPr>
            <a:xfrm>
              <a:off x="-4057651" y="2062536"/>
              <a:ext cx="1028701" cy="39345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0144F14-4243-99E5-0E21-60BA1F8E3D25}"/>
              </a:ext>
            </a:extLst>
          </p:cNvPr>
          <p:cNvGrpSpPr/>
          <p:nvPr/>
        </p:nvGrpSpPr>
        <p:grpSpPr>
          <a:xfrm>
            <a:off x="8696329" y="3731659"/>
            <a:ext cx="3329531" cy="923330"/>
            <a:chOff x="2190754" y="948754"/>
            <a:chExt cx="3329531" cy="923330"/>
          </a:xfrm>
        </p:grpSpPr>
        <p:sp>
          <p:nvSpPr>
            <p:cNvPr id="41" name="TextBox 40">
              <a:extLst>
                <a:ext uri="{FF2B5EF4-FFF2-40B4-BE49-F238E27FC236}">
                  <a16:creationId xmlns:a16="http://schemas.microsoft.com/office/drawing/2014/main" id="{B09D8E9B-81D7-BF63-90B8-4EBA02F0D500}"/>
                </a:ext>
              </a:extLst>
            </p:cNvPr>
            <p:cNvSpPr txBox="1"/>
            <p:nvPr/>
          </p:nvSpPr>
          <p:spPr>
            <a:xfrm>
              <a:off x="3386685" y="948754"/>
              <a:ext cx="2133600" cy="923330"/>
            </a:xfrm>
            <a:prstGeom prst="rect">
              <a:avLst/>
            </a:prstGeom>
            <a:noFill/>
            <a:ln w="28575">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See additional</a:t>
              </a:r>
              <a:r>
                <a:rPr lang="en-US" dirty="0">
                  <a:solidFill>
                    <a:srgbClr val="003865"/>
                  </a:solidFill>
                  <a:latin typeface="Open Sans"/>
                </a:rPr>
                <a:t> maintenance suggestions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42" name="Straight Arrow Connector 41">
              <a:extLst>
                <a:ext uri="{FF2B5EF4-FFF2-40B4-BE49-F238E27FC236}">
                  <a16:creationId xmlns:a16="http://schemas.microsoft.com/office/drawing/2014/main" id="{BABF4F9F-3EB4-5582-F14B-0C876F96498A}"/>
                </a:ext>
              </a:extLst>
            </p:cNvPr>
            <p:cNvCxnSpPr>
              <a:cxnSpLocks/>
              <a:stCxn id="41" idx="1"/>
            </p:cNvCxnSpPr>
            <p:nvPr/>
          </p:nvCxnSpPr>
          <p:spPr>
            <a:xfrm flipH="1">
              <a:off x="2190754" y="1410419"/>
              <a:ext cx="1195931" cy="41549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1264</Words>
  <Application>Microsoft Office PowerPoint</Application>
  <PresentationFormat>Widescreen</PresentationFormat>
  <Paragraphs>97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DIN-Medium</vt:lpstr>
      <vt:lpstr>Open Sans</vt:lpstr>
      <vt:lpstr>2_Office Theme</vt:lpstr>
      <vt:lpstr>PowerPoint Presentation</vt:lpstr>
      <vt:lpstr>CHILTONLIBRARY: ON DEMAND AUTOMOTIVE INFORMATION</vt:lpstr>
      <vt:lpstr>CHILTONLIBRARY: ON DEMAND AUTOMOTIVE INFORMATION</vt:lpstr>
      <vt:lpstr>CHILTONLIBRARY: ON DEMAND AUTOMOTIVE INFORMATION</vt:lpstr>
      <vt:lpstr>CHILTONLIBRARY: SUPPORT FOR MANY PATRON TYPES</vt:lpstr>
      <vt:lpstr>CHILTONLIBRARY: FIND YOUR VEHICLE</vt:lpstr>
      <vt:lpstr>CHILTONLIBRARY: BASIC PAGE LAYOUT</vt:lpstr>
      <vt:lpstr>CHILTONLIBRARY: EXPLORE REPAIR CONTENT</vt:lpstr>
      <vt:lpstr>CHILTONLIBRARY: FIND DETAILED MAINTENANCE CONTENT</vt:lpstr>
      <vt:lpstr>CHILTONLIBRARY: VIEW LABOR ESTIMATES CONTENT</vt:lpstr>
      <vt:lpstr>CHILTONLIBRARY: FIND BULLETINS/RECALLS</vt:lpstr>
      <vt:lpstr>CHILTONLIBRARY: VIDEO LIBRARY</vt:lpstr>
      <vt:lpstr>CHILTONLIBRARY: ASE TEST PREP</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Amber</dc:creator>
  <cp:lastModifiedBy>Winters, Amber</cp:lastModifiedBy>
  <cp:revision>1</cp:revision>
  <dcterms:created xsi:type="dcterms:W3CDTF">2023-11-20T20:22:19Z</dcterms:created>
  <dcterms:modified xsi:type="dcterms:W3CDTF">2023-11-21T19:55:39Z</dcterms:modified>
</cp:coreProperties>
</file>